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75" r:id="rId4"/>
    <p:sldId id="256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32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8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5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3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73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50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1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53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7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AC3C-3D37-4653-9C97-01B118E593A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0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4AC3C-3D37-4653-9C97-01B118E593AA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CA56E-AA08-44A4-A9A6-FDD0FBFBE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1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06210" y="1196734"/>
            <a:ext cx="9548536" cy="42780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 sz="4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i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and Athletic Services Update</a:t>
            </a:r>
            <a:endParaRPr lang="en-US" sz="2000" b="1" i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FIAAA – May 6</a:t>
            </a:r>
            <a:r>
              <a:rPr lang="en-US" sz="3200" b="1" i="1" baseline="30000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36889" y="152112"/>
            <a:ext cx="1893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FHSAA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888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36889" y="152112"/>
            <a:ext cx="1893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FHSAA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06210" y="1196734"/>
            <a:ext cx="9548536" cy="50167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Jamie Rohrer</a:t>
            </a:r>
            <a:endParaRPr lang="en-US" dirty="0"/>
          </a:p>
          <a:p>
            <a:pPr algn="ctr"/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 Executive Director</a:t>
            </a:r>
            <a:endParaRPr lang="en-US" dirty="0">
              <a:ln>
                <a:solidFill>
                  <a:srgbClr val="FF9900"/>
                </a:solidFill>
              </a:ln>
              <a:solidFill>
                <a:srgbClr val="000000"/>
              </a:solidFill>
              <a:latin typeface="Calibri"/>
              <a:cs typeface="Calibri"/>
            </a:endParaRPr>
          </a:p>
          <a:p>
            <a:pPr algn="ctr"/>
            <a:endParaRPr lang="en-US" sz="4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Justin Harrison</a:t>
            </a:r>
            <a:endParaRPr lang="en-US" dirty="0">
              <a:cs typeface="Calibri"/>
            </a:endParaRPr>
          </a:p>
          <a:p>
            <a:pPr algn="ctr"/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Associate Executive Director </a:t>
            </a:r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i="1" dirty="0" err="1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FGainesville</a:t>
            </a:r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Florida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285" y="4971165"/>
            <a:ext cx="4882674" cy="144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410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1893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FHSAA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19071" y="1196734"/>
            <a:ext cx="6926896" cy="707886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  Services Update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32910" y="1429663"/>
            <a:ext cx="7056996" cy="63709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lvl="1"/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lvl="1"/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Student-Athlete Leadership Seminar – August 1st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Register by June 1st</a:t>
            </a:r>
            <a:endParaRPr lang="en-US" dirty="0"/>
          </a:p>
          <a:p>
            <a:pPr lvl="1"/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lvl="1"/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Sport Participation Surveys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Due by June 25</a:t>
            </a:r>
          </a:p>
          <a:p>
            <a:pPr lvl="1"/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lvl="1"/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MaxPreps App Available</a:t>
            </a:r>
          </a:p>
          <a:p>
            <a:pPr lvl="1"/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lvl="1"/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Student Broadcasting Program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No cost to cover State Series Events</a:t>
            </a:r>
          </a:p>
          <a:p>
            <a:pPr lvl="1"/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lvl="1"/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FHSAA Website / Social Media / Weekly Update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Have content?  Please share!  Good News Wanted!  </a:t>
            </a:r>
          </a:p>
          <a:p>
            <a:pPr lvl="1"/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lvl="1"/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lvl="2"/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686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1893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FHSAA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19071" y="1196734"/>
            <a:ext cx="53431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Athletic Services Update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07452" y="2101256"/>
            <a:ext cx="6431869" cy="45243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Sport Commitments</a:t>
            </a:r>
            <a:endParaRPr lang="en-US"/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Rosters (No SEL's)</a:t>
            </a:r>
          </a:p>
          <a:p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Officials' Contracts and Meetings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Heat, Sudden Cardiac, Concussions Courses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Coaches and Student-athletes</a:t>
            </a:r>
          </a:p>
          <a:p>
            <a:pPr lvl="1"/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r>
              <a:rPr lang="en-US" sz="2400" dirty="0">
                <a:solidFill>
                  <a:srgbClr val="002060"/>
                </a:solidFill>
                <a:latin typeface="Times New Roman"/>
                <a:cs typeface="Times New Roman"/>
              </a:rPr>
              <a:t>Classification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800100" lvl="1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2908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210" y="28050"/>
            <a:ext cx="3848334" cy="114063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0" y="80573"/>
            <a:ext cx="684126" cy="7492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36889" y="152112"/>
            <a:ext cx="1893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FHSAA</a:t>
            </a:r>
            <a:endParaRPr lang="en-US" sz="14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19071" y="1196734"/>
            <a:ext cx="53431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>
                <a:ln>
                  <a:solidFill>
                    <a:srgbClr val="FF9900"/>
                  </a:solidFill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Athletic Services Update</a:t>
            </a:r>
            <a:endParaRPr lang="en-US" sz="2000" b="1" i="1" dirty="0">
              <a:ln>
                <a:solidFill>
                  <a:srgbClr val="FF9900"/>
                </a:solidFill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38294" y="2482256"/>
            <a:ext cx="6590394" cy="46474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3" algn="ctr"/>
            <a:endParaRPr lang="en-US" sz="32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lvl="3" algn="ctr"/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lvl="3" algn="ctr"/>
            <a:r>
              <a:rPr lang="en-US" sz="3200" dirty="0">
                <a:solidFill>
                  <a:srgbClr val="002060"/>
                </a:solidFill>
                <a:latin typeface="Times New Roman"/>
                <a:cs typeface="Times New Roman"/>
              </a:rPr>
              <a:t>Questions?</a:t>
            </a:r>
          </a:p>
          <a:p>
            <a:pPr lvl="3" algn="ctr"/>
            <a:endParaRPr lang="en-US" sz="32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lvl="3" algn="ctr"/>
            <a:r>
              <a:rPr lang="en-US" sz="3200" dirty="0">
                <a:solidFill>
                  <a:srgbClr val="002060"/>
                </a:solidFill>
                <a:latin typeface="Times New Roman"/>
                <a:cs typeface="Times New Roman"/>
              </a:rPr>
              <a:t>Thank you!</a:t>
            </a:r>
          </a:p>
          <a:p>
            <a:pPr marL="1714500" lvl="3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171700" lvl="4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2171700" lvl="4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lvl="4"/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lvl="3"/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  <a:p>
            <a:pPr marL="800100" lvl="1" indent="-342900">
              <a:buFont typeface="Arial"/>
              <a:buChar char="•"/>
            </a:pPr>
            <a:endParaRPr lang="en-US" sz="240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9280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92</Words>
  <Application>Microsoft Office PowerPoint</Application>
  <PresentationFormat>Widescreen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Fisher-Sherrill, Antony M.</dc:creator>
  <cp:lastModifiedBy>Lauren Otero</cp:lastModifiedBy>
  <cp:revision>144</cp:revision>
  <dcterms:created xsi:type="dcterms:W3CDTF">2018-03-18T17:11:46Z</dcterms:created>
  <dcterms:modified xsi:type="dcterms:W3CDTF">2018-05-11T17:27:50Z</dcterms:modified>
</cp:coreProperties>
</file>