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81" r:id="rId5"/>
    <p:sldId id="266" r:id="rId6"/>
    <p:sldId id="267" r:id="rId7"/>
    <p:sldId id="283" r:id="rId8"/>
    <p:sldId id="285" r:id="rId9"/>
    <p:sldId id="269" r:id="rId10"/>
    <p:sldId id="274" r:id="rId11"/>
    <p:sldId id="284" r:id="rId12"/>
    <p:sldId id="277" r:id="rId13"/>
    <p:sldId id="287" r:id="rId14"/>
    <p:sldId id="278" r:id="rId15"/>
    <p:sldId id="288" r:id="rId16"/>
    <p:sldId id="272" r:id="rId17"/>
    <p:sldId id="289" r:id="rId18"/>
    <p:sldId id="280" r:id="rId19"/>
    <p:sldId id="273" r:id="rId20"/>
    <p:sldId id="29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2" y="5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2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8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5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3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7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5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3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7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0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4AC3C-3D37-4653-9C97-01B118E593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1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s://goo.gl/forms/ttTtErCRNXhAyYZt1" TargetMode="Externa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06210" y="1196734"/>
            <a:ext cx="95485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Coaches </a:t>
            </a: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 Program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FIAAA – May 5</a:t>
            </a:r>
            <a:r>
              <a:rPr lang="en-US" sz="3200" b="1" i="1" baseline="30000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36889" y="152112"/>
            <a:ext cx="4302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Coaches Education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88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2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Coaches Education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30347" y="1168684"/>
            <a:ext cx="40252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Knowledge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313" y="1711031"/>
            <a:ext cx="3613336" cy="428882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06209" y="2795287"/>
            <a:ext cx="29741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Sport Specific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2120499" y="2449586"/>
            <a:ext cx="3159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Subject Matter-Knowledge:</a:t>
            </a:r>
            <a:endParaRPr lang="en-US" b="1" dirty="0">
              <a:latin typeface="Lato Black" panose="020B0604020202020204" charset="0"/>
              <a:ea typeface="Lato Black" panose="020B0604020202020204" charset="0"/>
              <a:cs typeface="Lato Black" panose="020B060402020202020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0499" y="3280558"/>
            <a:ext cx="3159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Pedagogical Content Knowledge</a:t>
            </a:r>
            <a:r>
              <a:rPr lang="en-US" b="1" dirty="0"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2306210" y="3985659"/>
            <a:ext cx="29741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Ability to teach specific sport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158970" y="4784128"/>
            <a:ext cx="3544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Curriculum Based Knowledge: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158969" y="5184156"/>
            <a:ext cx="37395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Awareness of available resources and practices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578751" y="2510426"/>
            <a:ext cx="2813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Coaching Methodology:</a:t>
            </a:r>
            <a:endParaRPr lang="en-US" b="1" dirty="0">
              <a:latin typeface="Lato Black" panose="020B0604020202020204" charset="0"/>
              <a:ea typeface="Lato Black" panose="020B0604020202020204" charset="0"/>
              <a:cs typeface="Lato Black" panose="020B060402020202020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00581" y="4025071"/>
            <a:ext cx="2569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smtClean="0"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Management content:</a:t>
            </a:r>
            <a:endParaRPr lang="en-US" b="1" dirty="0">
              <a:latin typeface="Lato Black" panose="020B0604020202020204" charset="0"/>
              <a:ea typeface="Lato Black" panose="020B0604020202020204" charset="0"/>
              <a:cs typeface="Lato Black" panose="020B060402020202020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78751" y="2949175"/>
            <a:ext cx="33084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Creating meaningful practices, trainings, &amp; competitive schedule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492727" y="4550305"/>
            <a:ext cx="30342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Lato Black" panose="020B0604020202020204" charset="0"/>
              </a:rPr>
              <a:t>Leading with other coaches, paperwork, budgeting, making travel arrangements, field set-up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95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2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Coaches Education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3357" y="1558271"/>
            <a:ext cx="8844008" cy="53447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do Coaches Learn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65709" y="2024880"/>
            <a:ext cx="3684921" cy="823912"/>
          </a:xfrm>
        </p:spPr>
        <p:txBody>
          <a:bodyPr/>
          <a:lstStyle/>
          <a:p>
            <a:r>
              <a:rPr lang="en-US" dirty="0" smtClean="0"/>
              <a:t>Formal Education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65709" y="2915047"/>
            <a:ext cx="3684921" cy="3135871"/>
          </a:xfrm>
        </p:spPr>
        <p:txBody>
          <a:bodyPr/>
          <a:lstStyle/>
          <a:p>
            <a:r>
              <a:rPr lang="en-US" dirty="0" smtClean="0"/>
              <a:t>Classroom setting</a:t>
            </a:r>
          </a:p>
          <a:p>
            <a:r>
              <a:rPr lang="en-US" dirty="0" smtClean="0"/>
              <a:t>Concluded w/ a test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Integrating theory into practice</a:t>
            </a:r>
          </a:p>
          <a:p>
            <a:pPr lvl="1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750630" y="2047461"/>
            <a:ext cx="4156656" cy="823912"/>
          </a:xfrm>
        </p:spPr>
        <p:txBody>
          <a:bodyPr/>
          <a:lstStyle/>
          <a:p>
            <a:r>
              <a:rPr lang="en-US" dirty="0" smtClean="0"/>
              <a:t>Informal Education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750630" y="2915046"/>
            <a:ext cx="3889040" cy="31358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Past playing experiences</a:t>
            </a:r>
          </a:p>
          <a:p>
            <a:r>
              <a:rPr lang="en-US" dirty="0" smtClean="0"/>
              <a:t>Day-to-day experiences</a:t>
            </a:r>
          </a:p>
          <a:p>
            <a:r>
              <a:rPr lang="en-US" dirty="0" smtClean="0"/>
              <a:t>Social settings</a:t>
            </a:r>
          </a:p>
          <a:p>
            <a:pPr lvl="1"/>
            <a:r>
              <a:rPr lang="en-US" dirty="0" smtClean="0"/>
              <a:t>Mentors/other coaches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Past experiences out 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57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2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Coaches Education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81634" y="1581452"/>
            <a:ext cx="4639783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Changes need to be made to current education program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Current curriculum is not fully preparing coaches to meet the demands of coaching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Needed shift from formal education to sport specific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Needed focus on managerial strategies that include: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Fundraising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Effective communication techniques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Completing paperwork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075" y="1581452"/>
            <a:ext cx="4773286" cy="381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41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06210" y="1196734"/>
            <a:ext cx="9548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Coaches </a:t>
            </a: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 </a:t>
            </a:r>
            <a: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36889" y="152112"/>
            <a:ext cx="4302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Coaches Education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89" y="2498501"/>
            <a:ext cx="6422564" cy="318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34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2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Coaches Education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06210" y="2906396"/>
            <a:ext cx="819007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en-US" sz="20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grpSp>
        <p:nvGrpSpPr>
          <p:cNvPr id="14" name="Group 1476"/>
          <p:cNvGrpSpPr/>
          <p:nvPr/>
        </p:nvGrpSpPr>
        <p:grpSpPr>
          <a:xfrm>
            <a:off x="3477296" y="1988159"/>
            <a:ext cx="7650050" cy="4258095"/>
            <a:chOff x="0" y="0"/>
            <a:chExt cx="6184901" cy="5499101"/>
          </a:xfrm>
        </p:grpSpPr>
        <p:sp>
          <p:nvSpPr>
            <p:cNvPr id="15" name="Shape 1471"/>
            <p:cNvSpPr/>
            <p:nvPr/>
          </p:nvSpPr>
          <p:spPr>
            <a:xfrm>
              <a:off x="882305" y="949758"/>
              <a:ext cx="4420290" cy="3472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080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>
                <a:latin typeface="Lato Light"/>
                <a:cs typeface="Lato Light"/>
              </a:endParaRPr>
            </a:p>
          </p:txBody>
        </p:sp>
        <p:sp>
          <p:nvSpPr>
            <p:cNvPr id="16" name="Shape 1472"/>
            <p:cNvSpPr/>
            <p:nvPr/>
          </p:nvSpPr>
          <p:spPr>
            <a:xfrm>
              <a:off x="0" y="3276600"/>
              <a:ext cx="2222501" cy="222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100000"/>
                </a:lnSpc>
                <a:defRPr sz="250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lang="en-US" sz="2800" dirty="0" smtClean="0">
                  <a:solidFill>
                    <a:schemeClr val="bg1"/>
                  </a:solidFill>
                  <a:latin typeface="Lato Black" panose="020B0604020202020204" charset="0"/>
                  <a:ea typeface="Lato Black" panose="020B0604020202020204" charset="0"/>
                  <a:cs typeface="Lato Black" panose="020B0604020202020204" charset="0"/>
                </a:rPr>
                <a:t>Sport specific groups</a:t>
              </a:r>
              <a:endParaRPr sz="2800" dirty="0">
                <a:solidFill>
                  <a:schemeClr val="bg1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endParaRPr>
            </a:p>
          </p:txBody>
        </p:sp>
        <p:sp>
          <p:nvSpPr>
            <p:cNvPr id="17" name="Shape 1473"/>
            <p:cNvSpPr/>
            <p:nvPr/>
          </p:nvSpPr>
          <p:spPr>
            <a:xfrm>
              <a:off x="3962400" y="3276600"/>
              <a:ext cx="2222501" cy="222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3E3F41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100000"/>
                </a:lnSpc>
                <a:defRPr sz="250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lang="en-US" sz="3200" dirty="0" smtClean="0">
                  <a:solidFill>
                    <a:schemeClr val="bg1"/>
                  </a:solidFill>
                  <a:latin typeface="Lato Black" panose="020B0604020202020204" charset="0"/>
                  <a:ea typeface="Lato Black" panose="020B0604020202020204" charset="0"/>
                  <a:cs typeface="Lato Black" panose="020B0604020202020204" charset="0"/>
                </a:rPr>
                <a:t>Mentorship</a:t>
              </a:r>
              <a:endParaRPr sz="3200" dirty="0">
                <a:solidFill>
                  <a:schemeClr val="bg1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endParaRPr>
            </a:p>
          </p:txBody>
        </p:sp>
        <p:sp>
          <p:nvSpPr>
            <p:cNvPr id="18" name="Shape 1474"/>
            <p:cNvSpPr/>
            <p:nvPr/>
          </p:nvSpPr>
          <p:spPr>
            <a:xfrm>
              <a:off x="1981200" y="0"/>
              <a:ext cx="2222501" cy="222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000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100000"/>
                </a:lnSpc>
                <a:defRPr sz="250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lang="en-US" sz="2400" dirty="0" smtClean="0">
                  <a:latin typeface="Lato Black" panose="020B0604020202020204" charset="0"/>
                  <a:ea typeface="Lato Black" panose="020B0604020202020204" charset="0"/>
                  <a:cs typeface="Lato Black" panose="020B0604020202020204" charset="0"/>
                </a:rPr>
                <a:t>Formal/Informal</a:t>
              </a:r>
              <a:endParaRPr sz="2400" dirty="0">
                <a:solidFill>
                  <a:srgbClr val="FFFFFF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endParaRPr>
            </a:p>
          </p:txBody>
        </p:sp>
        <p:sp>
          <p:nvSpPr>
            <p:cNvPr id="19" name="Shape 1475"/>
            <p:cNvSpPr/>
            <p:nvPr/>
          </p:nvSpPr>
          <p:spPr>
            <a:xfrm>
              <a:off x="2209009" y="2472700"/>
              <a:ext cx="1791594" cy="13991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defTabSz="584200">
                <a:lnSpc>
                  <a:spcPct val="110000"/>
                </a:lnSpc>
                <a:spcBef>
                  <a:spcPts val="3000"/>
                </a:spcBef>
                <a:defRPr sz="2000">
                  <a:solidFill>
                    <a:srgbClr val="4C4C4C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lang="en-US" sz="3200" dirty="0" smtClean="0">
                  <a:solidFill>
                    <a:schemeClr val="tx1"/>
                  </a:solidFill>
                  <a:latin typeface="Lato Black" panose="020B0604020202020204" charset="0"/>
                  <a:ea typeface="Lato Black" panose="020B0604020202020204" charset="0"/>
                  <a:cs typeface="Lato Black" panose="020B0604020202020204" charset="0"/>
                </a:rPr>
                <a:t>Coach Education</a:t>
              </a:r>
              <a:endParaRPr sz="3200" dirty="0">
                <a:solidFill>
                  <a:schemeClr val="tx1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577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2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Coaches Education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06210" y="1196734"/>
            <a:ext cx="86789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Creating a Coaches Education Program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762251"/>
            <a:ext cx="2833352" cy="323811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416667" y="1809553"/>
            <a:ext cx="6143224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en-US" sz="2000" dirty="0" smtClean="0"/>
          </a:p>
          <a:p>
            <a:pPr algn="ctr">
              <a:spcBef>
                <a:spcPts val="600"/>
              </a:spcBef>
            </a:pPr>
            <a:r>
              <a:rPr lang="en-US" sz="3200" dirty="0" smtClean="0">
                <a:solidFill>
                  <a:srgbClr val="FF0000"/>
                </a:solidFill>
              </a:rPr>
              <a:t>INSIDE THE BUILDING</a:t>
            </a:r>
            <a:endParaRPr lang="en-US" sz="2000" dirty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Promote opportunities for your coaches to attend sport specific clinics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National clinics / FACA   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Cover cost / provide in-service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Have a successful coach in the building mentor a new coach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Help </a:t>
            </a:r>
            <a:r>
              <a:rPr lang="en-US" dirty="0"/>
              <a:t>with </a:t>
            </a:r>
            <a:r>
              <a:rPr lang="en-US" dirty="0" smtClean="0"/>
              <a:t>paperwork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Fundraising ideas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Communication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Monthly Meetings (personal/email)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Rule changes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State/County Policies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78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2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Coaches Education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06210" y="1196734"/>
            <a:ext cx="86789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Creating a Coaches Education Program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16667" y="1809553"/>
            <a:ext cx="614322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endParaRPr lang="en-US" sz="2000" dirty="0" smtClean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en-US" sz="3200" dirty="0" smtClean="0">
                <a:solidFill>
                  <a:srgbClr val="FF0000"/>
                </a:solidFill>
              </a:rPr>
              <a:t>OUTSIDE THE BUILDING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Establish Communities </a:t>
            </a:r>
            <a:r>
              <a:rPr lang="en-US" sz="2000" dirty="0"/>
              <a:t>of </a:t>
            </a:r>
            <a:r>
              <a:rPr lang="en-US" sz="2000" dirty="0" smtClean="0"/>
              <a:t>Practice with in the District (sport specific)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District </a:t>
            </a:r>
            <a:r>
              <a:rPr lang="en-US" sz="2000" dirty="0"/>
              <a:t>Level – Sport specific </a:t>
            </a:r>
            <a:r>
              <a:rPr lang="en-US" sz="2000" dirty="0" smtClean="0"/>
              <a:t>helps </a:t>
            </a:r>
            <a:r>
              <a:rPr lang="en-US" sz="2000" dirty="0"/>
              <a:t>bridge gap with officials </a:t>
            </a:r>
            <a:r>
              <a:rPr lang="en-US" sz="2000" dirty="0" smtClean="0"/>
              <a:t>association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Ongoing education for temporary coaches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District -  make it convenient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FHSAA must get involved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Bring back rules clinic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Meaningful trainings (concussion, cardiac arrest)</a:t>
            </a:r>
          </a:p>
          <a:p>
            <a:pPr lvl="1">
              <a:spcBef>
                <a:spcPts val="600"/>
              </a:spcBef>
            </a:pPr>
            <a:endParaRPr lang="en-US" sz="2000" dirty="0" smtClean="0"/>
          </a:p>
        </p:txBody>
      </p:sp>
      <p:pic>
        <p:nvPicPr>
          <p:cNvPr id="10" name="Picture 2" descr="Image result for images of a winding yellow brick roa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978" y="2365418"/>
            <a:ext cx="3228689" cy="3695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/>
          <a:srcRect l="10901" t="31469" r="10033" b="24504"/>
          <a:stretch/>
        </p:blipFill>
        <p:spPr>
          <a:xfrm>
            <a:off x="4507606" y="2491011"/>
            <a:ext cx="912664" cy="46814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6"/>
          <a:srcRect l="10901" t="31469" r="10033" b="24504"/>
          <a:stretch/>
        </p:blipFill>
        <p:spPr>
          <a:xfrm>
            <a:off x="2184375" y="3228930"/>
            <a:ext cx="1189893" cy="61034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/>
          <a:srcRect l="10901" t="31469" r="10033" b="24504"/>
          <a:stretch/>
        </p:blipFill>
        <p:spPr>
          <a:xfrm>
            <a:off x="4095482" y="4023763"/>
            <a:ext cx="1317582" cy="67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72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2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Coaches Education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14086" y="1168684"/>
            <a:ext cx="5237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Bloomingdale High School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45686" y="1815015"/>
            <a:ext cx="555031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New Bull Academy - meet with all my new coaches before students return (summer)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Requesting </a:t>
            </a:r>
            <a:r>
              <a:rPr lang="en-US" dirty="0" smtClean="0"/>
              <a:t>money/off-season/paperwork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Conflict resolution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BE approachable or they will go above you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Talk about playing time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Pair them with experienced coach (</a:t>
            </a:r>
            <a:r>
              <a:rPr lang="en-US" dirty="0"/>
              <a:t>Mentorship)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Meet monthly with AD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Communicate w/ mentors once a week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Coaches Meeting with all coaches at beginning of year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Monthly meetings (In-person or email)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Send emails with County /  FHSAA policies (ongoing)</a:t>
            </a:r>
          </a:p>
          <a:p>
            <a:pPr lvl="1">
              <a:spcBef>
                <a:spcPts val="600"/>
              </a:spcBef>
            </a:pPr>
            <a:endParaRPr lang="en-US" sz="20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141" y="2498486"/>
            <a:ext cx="3686542" cy="262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6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2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Coaches Education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30377" y="1196734"/>
            <a:ext cx="5237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Bloomingdale High School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88043" y="1843065"/>
            <a:ext cx="558110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900" dirty="0" smtClean="0"/>
              <a:t>Inform coaches of resources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900" dirty="0" smtClean="0"/>
              <a:t>Share articles / then follow-up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900" dirty="0" smtClean="0"/>
              <a:t>Cover FACA Memberships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900" dirty="0" smtClean="0"/>
              <a:t>Pay for hotels / proof of attendance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900" dirty="0" smtClean="0"/>
              <a:t>In-service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900" dirty="0" smtClean="0"/>
              <a:t>Attend practice on weekly basis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900" dirty="0" smtClean="0"/>
              <a:t>Know coach strengths/areas of improvement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900" dirty="0" smtClean="0"/>
              <a:t>End of year Parent Survey and Student Survey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hlinkClick r:id="rId5"/>
              </a:rPr>
              <a:t>https://</a:t>
            </a:r>
            <a:r>
              <a:rPr lang="en-US" sz="1900" dirty="0" smtClean="0">
                <a:hlinkClick r:id="rId5"/>
              </a:rPr>
              <a:t>goo.gl/forms/ttTtErCRNXhAyYZt1</a:t>
            </a:r>
            <a:endParaRPr lang="en-US" sz="19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900" dirty="0" smtClean="0"/>
              <a:t>End of season coaching evaluation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Honest feedback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Assist coach with self reflection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Positives and negatives</a:t>
            </a:r>
          </a:p>
          <a:p>
            <a:pPr lvl="1">
              <a:spcBef>
                <a:spcPts val="600"/>
              </a:spcBef>
            </a:pPr>
            <a:endParaRPr lang="en-US" sz="20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09" y="2365417"/>
            <a:ext cx="3445233" cy="320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04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2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Coaches Education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0003" y="1167683"/>
            <a:ext cx="86789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Creating a Coaches Education Program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593" y="2056732"/>
            <a:ext cx="4495800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82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06210" y="1196734"/>
            <a:ext cx="95485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Donny Peek</a:t>
            </a:r>
          </a:p>
          <a:p>
            <a:pPr algn="ctr"/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Principal/Director of Athletics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Bloomingdale High School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Valrico, Florida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36889" y="152112"/>
            <a:ext cx="4302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Coaches Education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179" y="4366833"/>
            <a:ext cx="3232598" cy="199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41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2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Coaches Education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0003" y="1167683"/>
            <a:ext cx="86789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Creating a Coaches Education Program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319" y="2076115"/>
            <a:ext cx="5172595" cy="387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42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317944" y="992466"/>
            <a:ext cx="66841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the Need </a:t>
            </a:r>
            <a:endParaRPr lang="en-US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2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Coaches Education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Explosion 1 11"/>
          <p:cNvSpPr/>
          <p:nvPr/>
        </p:nvSpPr>
        <p:spPr>
          <a:xfrm>
            <a:off x="2151569" y="1223978"/>
            <a:ext cx="3391606" cy="3382732"/>
          </a:xfrm>
          <a:prstGeom prst="irregularSeal1">
            <a:avLst/>
          </a:prstGeom>
          <a:solidFill>
            <a:srgbClr val="3E3F4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1600" dirty="0" smtClean="0">
                <a:solidFill>
                  <a:schemeClr val="bg1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7.6 million student-athletes participate in interscholastic athletics</a:t>
            </a:r>
          </a:p>
          <a:p>
            <a:pPr algn="ctr">
              <a:lnSpc>
                <a:spcPct val="120000"/>
              </a:lnSpc>
            </a:pPr>
            <a:r>
              <a:rPr lang="en-US" sz="1050" dirty="0" smtClean="0">
                <a:solidFill>
                  <a:schemeClr val="bg1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 </a:t>
            </a:r>
            <a:endParaRPr lang="en-US" sz="1050" dirty="0">
              <a:solidFill>
                <a:schemeClr val="bg1"/>
              </a:solidFill>
              <a:latin typeface="Lato Black" panose="020B0604020202020204" charset="0"/>
              <a:ea typeface="Lato Black" panose="020B0604020202020204" charset="0"/>
              <a:cs typeface="Lato Black" panose="020B0604020202020204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6964411" y="1269660"/>
            <a:ext cx="5138904" cy="3259629"/>
          </a:xfrm>
          <a:prstGeom prst="irregularSeal1">
            <a:avLst/>
          </a:prstGeom>
          <a:solidFill>
            <a:srgbClr val="3E3F4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dirty="0" smtClean="0">
                <a:solidFill>
                  <a:schemeClr val="bg1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Coaches play significant role as mentor, leader, motivator</a:t>
            </a:r>
            <a:endParaRPr lang="en-US" dirty="0">
              <a:solidFill>
                <a:schemeClr val="bg1"/>
              </a:solidFill>
              <a:latin typeface="Lato Black" panose="020B0604020202020204" charset="0"/>
              <a:ea typeface="Lato Black" panose="020B0604020202020204" charset="0"/>
              <a:cs typeface="Lato Black" panose="020B0604020202020204" charset="0"/>
            </a:endParaRPr>
          </a:p>
        </p:txBody>
      </p:sp>
      <p:sp>
        <p:nvSpPr>
          <p:cNvPr id="17" name="Explosion 1 16"/>
          <p:cNvSpPr/>
          <p:nvPr/>
        </p:nvSpPr>
        <p:spPr>
          <a:xfrm>
            <a:off x="3872748" y="3310959"/>
            <a:ext cx="3391606" cy="3382732"/>
          </a:xfrm>
          <a:prstGeom prst="irregularSeal1">
            <a:avLst/>
          </a:prstGeom>
          <a:solidFill>
            <a:srgbClr val="3E3F4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1400" dirty="0" smtClean="0">
                <a:solidFill>
                  <a:schemeClr val="bg1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Coaches promote physical, mental, and emotional development of student-athletes</a:t>
            </a:r>
            <a:endParaRPr lang="en-US" sz="1400" dirty="0">
              <a:solidFill>
                <a:schemeClr val="bg1"/>
              </a:solidFill>
              <a:latin typeface="Lato Black" panose="020B0604020202020204" charset="0"/>
              <a:ea typeface="Lato Black" panose="020B0604020202020204" charset="0"/>
              <a:cs typeface="Lato Black" panose="020B0604020202020204" charset="0"/>
            </a:endParaRPr>
          </a:p>
        </p:txBody>
      </p:sp>
      <p:sp>
        <p:nvSpPr>
          <p:cNvPr id="18" name="Explosion 1 17"/>
          <p:cNvSpPr/>
          <p:nvPr/>
        </p:nvSpPr>
        <p:spPr>
          <a:xfrm>
            <a:off x="7084980" y="3515932"/>
            <a:ext cx="4052122" cy="3067871"/>
          </a:xfrm>
          <a:prstGeom prst="irregularSeal1">
            <a:avLst/>
          </a:prstGeom>
          <a:solidFill>
            <a:srgbClr val="3E3F4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1600" dirty="0" smtClean="0">
                <a:solidFill>
                  <a:schemeClr val="bg1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We need to prepare our coaches for success in all roles</a:t>
            </a:r>
          </a:p>
          <a:p>
            <a:pPr algn="ctr">
              <a:lnSpc>
                <a:spcPct val="120000"/>
              </a:lnSpc>
            </a:pPr>
            <a:r>
              <a:rPr lang="en-US" sz="1050" dirty="0" smtClean="0">
                <a:solidFill>
                  <a:schemeClr val="bg1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 </a:t>
            </a:r>
            <a:endParaRPr lang="en-US" sz="1050" dirty="0">
              <a:solidFill>
                <a:schemeClr val="bg1"/>
              </a:solidFill>
              <a:latin typeface="Lato Black" panose="020B0604020202020204" charset="0"/>
              <a:ea typeface="Lato Black" panose="020B0604020202020204" charset="0"/>
              <a:cs typeface="Lato Black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0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2" y="11996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2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Coaches Education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72582" y="1242179"/>
            <a:ext cx="31373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Issues</a:t>
            </a:r>
            <a:endParaRPr 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1002" y="2332246"/>
            <a:ext cx="952055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76607" y="2250370"/>
            <a:ext cx="4556424" cy="33334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Minimal research on </a:t>
            </a:r>
            <a:r>
              <a:rPr lang="en-US" dirty="0" smtClean="0"/>
              <a:t>coaching educational needs</a:t>
            </a:r>
          </a:p>
          <a:p>
            <a:r>
              <a:rPr lang="en-US" dirty="0"/>
              <a:t>No set national standards for coach education </a:t>
            </a:r>
            <a:r>
              <a:rPr lang="en-US" dirty="0" smtClean="0"/>
              <a:t>programs</a:t>
            </a:r>
          </a:p>
          <a:p>
            <a:r>
              <a:rPr lang="en-US" dirty="0"/>
              <a:t>Different requirements from county to county / school to school</a:t>
            </a:r>
          </a:p>
          <a:p>
            <a:endParaRPr lang="en-US" dirty="0">
              <a:latin typeface="Lato Light" charset="0"/>
            </a:endParaRPr>
          </a:p>
          <a:p>
            <a:endParaRPr lang="en-US" dirty="0">
              <a:latin typeface="Lato Light" charset="0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037426" y="2250370"/>
            <a:ext cx="4316374" cy="33334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Lack of requirements by state </a:t>
            </a:r>
            <a:r>
              <a:rPr lang="en-US" dirty="0" smtClean="0"/>
              <a:t>associations</a:t>
            </a:r>
          </a:p>
          <a:p>
            <a:pPr lvl="1"/>
            <a:r>
              <a:rPr lang="en-US" dirty="0"/>
              <a:t>No mandatory rules clinic in </a:t>
            </a:r>
            <a:r>
              <a:rPr lang="en-US" dirty="0" smtClean="0"/>
              <a:t>Florida</a:t>
            </a:r>
          </a:p>
          <a:p>
            <a:r>
              <a:rPr lang="en-US" dirty="0"/>
              <a:t>Coaches learn differently</a:t>
            </a:r>
          </a:p>
          <a:p>
            <a:r>
              <a:rPr lang="en-US" dirty="0" smtClean="0"/>
              <a:t>We </a:t>
            </a:r>
            <a:r>
              <a:rPr lang="en-US" dirty="0"/>
              <a:t>expect our coaches to train our students but who is training our </a:t>
            </a:r>
            <a:r>
              <a:rPr lang="en-US" dirty="0" smtClean="0"/>
              <a:t>coaches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98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5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2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Coaches Education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26149" y="1168684"/>
            <a:ext cx="54302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we face as ADs</a:t>
            </a:r>
            <a:endParaRPr 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096000" y="2185256"/>
            <a:ext cx="5854010" cy="3902298"/>
            <a:chOff x="13191384" y="2654900"/>
            <a:chExt cx="8859303" cy="7829125"/>
          </a:xfrm>
        </p:grpSpPr>
        <p:sp>
          <p:nvSpPr>
            <p:cNvPr id="14" name="Rectangle 13"/>
            <p:cNvSpPr/>
            <p:nvPr/>
          </p:nvSpPr>
          <p:spPr>
            <a:xfrm>
              <a:off x="13191384" y="6783363"/>
              <a:ext cx="8859303" cy="1618653"/>
            </a:xfrm>
            <a:prstGeom prst="rect">
              <a:avLst/>
            </a:prstGeom>
            <a:solidFill>
              <a:schemeClr val="accent3"/>
            </a:solidFill>
            <a:ln w="38100" cmpd="sng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Lato Light" charset="0"/>
                </a:rPr>
                <a:t>Teaching Certificate = coach</a:t>
              </a:r>
              <a:endParaRPr lang="en-US" sz="2400" dirty="0">
                <a:solidFill>
                  <a:schemeClr val="tx1"/>
                </a:solidFill>
                <a:latin typeface="Lato Light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3191384" y="8865372"/>
              <a:ext cx="8859303" cy="1618653"/>
            </a:xfrm>
            <a:prstGeom prst="rect">
              <a:avLst/>
            </a:prstGeom>
            <a:solidFill>
              <a:schemeClr val="accent4"/>
            </a:solidFill>
            <a:ln w="38100" cmpd="sng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ato Light" charset="0"/>
                </a:rPr>
                <a:t>Revolving door of coaches</a:t>
              </a:r>
              <a:endParaRPr lang="en-US" sz="2400" dirty="0">
                <a:latin typeface="Lato Light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3191384" y="4707748"/>
              <a:ext cx="8859303" cy="1618653"/>
            </a:xfrm>
            <a:prstGeom prst="rect">
              <a:avLst/>
            </a:prstGeom>
            <a:solidFill>
              <a:srgbClr val="3E3F41"/>
            </a:solidFill>
            <a:ln w="57150" cmpd="sng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  <a:latin typeface="Lato Light" charset="0"/>
                </a:rPr>
                <a:t>Temporary Certificate = 3 years of coaching (no ongoing education)</a:t>
              </a:r>
              <a:endParaRPr lang="en-US" sz="2400" dirty="0">
                <a:solidFill>
                  <a:schemeClr val="bg1"/>
                </a:solidFill>
                <a:latin typeface="Lato Light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3191384" y="2654900"/>
              <a:ext cx="8859303" cy="1618653"/>
            </a:xfrm>
            <a:prstGeom prst="rect">
              <a:avLst/>
            </a:prstGeom>
            <a:solidFill>
              <a:srgbClr val="FF0000"/>
            </a:solidFill>
            <a:ln w="38100" cmpd="sng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Lato Light" charset="0"/>
                </a:rPr>
                <a:t>Lack of qualified applicants</a:t>
              </a:r>
            </a:p>
          </p:txBody>
        </p:sp>
      </p:grpSp>
      <p:sp>
        <p:nvSpPr>
          <p:cNvPr id="18" name="Freeform 133"/>
          <p:cNvSpPr>
            <a:spLocks noChangeArrowheads="1"/>
          </p:cNvSpPr>
          <p:nvPr/>
        </p:nvSpPr>
        <p:spPr bwMode="auto">
          <a:xfrm>
            <a:off x="2955368" y="2185256"/>
            <a:ext cx="2550018" cy="3571193"/>
          </a:xfrm>
          <a:custGeom>
            <a:avLst/>
            <a:gdLst>
              <a:gd name="T0" fmla="*/ 413 w 428"/>
              <a:gd name="T1" fmla="*/ 147 h 634"/>
              <a:gd name="T2" fmla="*/ 413 w 428"/>
              <a:gd name="T3" fmla="*/ 147 h 634"/>
              <a:gd name="T4" fmla="*/ 221 w 428"/>
              <a:gd name="T5" fmla="*/ 0 h 634"/>
              <a:gd name="T6" fmla="*/ 30 w 428"/>
              <a:gd name="T7" fmla="*/ 147 h 634"/>
              <a:gd name="T8" fmla="*/ 0 w 428"/>
              <a:gd name="T9" fmla="*/ 177 h 634"/>
              <a:gd name="T10" fmla="*/ 0 w 428"/>
              <a:gd name="T11" fmla="*/ 221 h 634"/>
              <a:gd name="T12" fmla="*/ 45 w 428"/>
              <a:gd name="T13" fmla="*/ 265 h 634"/>
              <a:gd name="T14" fmla="*/ 45 w 428"/>
              <a:gd name="T15" fmla="*/ 265 h 634"/>
              <a:gd name="T16" fmla="*/ 104 w 428"/>
              <a:gd name="T17" fmla="*/ 324 h 634"/>
              <a:gd name="T18" fmla="*/ 133 w 428"/>
              <a:gd name="T19" fmla="*/ 589 h 634"/>
              <a:gd name="T20" fmla="*/ 177 w 428"/>
              <a:gd name="T21" fmla="*/ 633 h 634"/>
              <a:gd name="T22" fmla="*/ 251 w 428"/>
              <a:gd name="T23" fmla="*/ 633 h 634"/>
              <a:gd name="T24" fmla="*/ 295 w 428"/>
              <a:gd name="T25" fmla="*/ 589 h 634"/>
              <a:gd name="T26" fmla="*/ 339 w 428"/>
              <a:gd name="T27" fmla="*/ 324 h 634"/>
              <a:gd name="T28" fmla="*/ 398 w 428"/>
              <a:gd name="T29" fmla="*/ 265 h 634"/>
              <a:gd name="T30" fmla="*/ 398 w 428"/>
              <a:gd name="T31" fmla="*/ 265 h 634"/>
              <a:gd name="T32" fmla="*/ 427 w 428"/>
              <a:gd name="T33" fmla="*/ 221 h 634"/>
              <a:gd name="T34" fmla="*/ 427 w 428"/>
              <a:gd name="T35" fmla="*/ 177 h 634"/>
              <a:gd name="T36" fmla="*/ 413 w 428"/>
              <a:gd name="T37" fmla="*/ 147 h 634"/>
              <a:gd name="T38" fmla="*/ 221 w 428"/>
              <a:gd name="T39" fmla="*/ 44 h 634"/>
              <a:gd name="T40" fmla="*/ 221 w 428"/>
              <a:gd name="T41" fmla="*/ 44 h 634"/>
              <a:gd name="T42" fmla="*/ 368 w 428"/>
              <a:gd name="T43" fmla="*/ 147 h 634"/>
              <a:gd name="T44" fmla="*/ 59 w 428"/>
              <a:gd name="T45" fmla="*/ 147 h 634"/>
              <a:gd name="T46" fmla="*/ 221 w 428"/>
              <a:gd name="T47" fmla="*/ 44 h 634"/>
              <a:gd name="T48" fmla="*/ 251 w 428"/>
              <a:gd name="T49" fmla="*/ 560 h 634"/>
              <a:gd name="T50" fmla="*/ 251 w 428"/>
              <a:gd name="T51" fmla="*/ 560 h 634"/>
              <a:gd name="T52" fmla="*/ 236 w 428"/>
              <a:gd name="T53" fmla="*/ 589 h 634"/>
              <a:gd name="T54" fmla="*/ 192 w 428"/>
              <a:gd name="T55" fmla="*/ 589 h 634"/>
              <a:gd name="T56" fmla="*/ 177 w 428"/>
              <a:gd name="T57" fmla="*/ 560 h 634"/>
              <a:gd name="T58" fmla="*/ 133 w 428"/>
              <a:gd name="T59" fmla="*/ 339 h 634"/>
              <a:gd name="T60" fmla="*/ 221 w 428"/>
              <a:gd name="T61" fmla="*/ 353 h 634"/>
              <a:gd name="T62" fmla="*/ 295 w 428"/>
              <a:gd name="T63" fmla="*/ 339 h 634"/>
              <a:gd name="T64" fmla="*/ 251 w 428"/>
              <a:gd name="T65" fmla="*/ 560 h 634"/>
              <a:gd name="T66" fmla="*/ 221 w 428"/>
              <a:gd name="T67" fmla="*/ 324 h 634"/>
              <a:gd name="T68" fmla="*/ 221 w 428"/>
              <a:gd name="T69" fmla="*/ 324 h 634"/>
              <a:gd name="T70" fmla="*/ 89 w 428"/>
              <a:gd name="T71" fmla="*/ 265 h 634"/>
              <a:gd name="T72" fmla="*/ 339 w 428"/>
              <a:gd name="T73" fmla="*/ 265 h 634"/>
              <a:gd name="T74" fmla="*/ 221 w 428"/>
              <a:gd name="T75" fmla="*/ 324 h 634"/>
              <a:gd name="T76" fmla="*/ 368 w 428"/>
              <a:gd name="T77" fmla="*/ 221 h 634"/>
              <a:gd name="T78" fmla="*/ 368 w 428"/>
              <a:gd name="T79" fmla="*/ 221 h 634"/>
              <a:gd name="T80" fmla="*/ 59 w 428"/>
              <a:gd name="T81" fmla="*/ 221 h 634"/>
              <a:gd name="T82" fmla="*/ 45 w 428"/>
              <a:gd name="T83" fmla="*/ 206 h 634"/>
              <a:gd name="T84" fmla="*/ 59 w 428"/>
              <a:gd name="T85" fmla="*/ 177 h 634"/>
              <a:gd name="T86" fmla="*/ 368 w 428"/>
              <a:gd name="T87" fmla="*/ 177 h 634"/>
              <a:gd name="T88" fmla="*/ 398 w 428"/>
              <a:gd name="T89" fmla="*/ 206 h 634"/>
              <a:gd name="T90" fmla="*/ 368 w 428"/>
              <a:gd name="T91" fmla="*/ 221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28" h="634">
                <a:moveTo>
                  <a:pt x="413" y="147"/>
                </a:moveTo>
                <a:lnTo>
                  <a:pt x="413" y="147"/>
                </a:lnTo>
                <a:cubicBezTo>
                  <a:pt x="383" y="59"/>
                  <a:pt x="309" y="0"/>
                  <a:pt x="221" y="0"/>
                </a:cubicBezTo>
                <a:cubicBezTo>
                  <a:pt x="118" y="0"/>
                  <a:pt x="45" y="59"/>
                  <a:pt x="30" y="147"/>
                </a:cubicBezTo>
                <a:cubicBezTo>
                  <a:pt x="15" y="147"/>
                  <a:pt x="0" y="162"/>
                  <a:pt x="0" y="177"/>
                </a:cubicBezTo>
                <a:cubicBezTo>
                  <a:pt x="0" y="221"/>
                  <a:pt x="0" y="221"/>
                  <a:pt x="0" y="221"/>
                </a:cubicBezTo>
                <a:cubicBezTo>
                  <a:pt x="0" y="235"/>
                  <a:pt x="15" y="265"/>
                  <a:pt x="45" y="265"/>
                </a:cubicBezTo>
                <a:lnTo>
                  <a:pt x="45" y="265"/>
                </a:lnTo>
                <a:cubicBezTo>
                  <a:pt x="59" y="280"/>
                  <a:pt x="74" y="309"/>
                  <a:pt x="104" y="324"/>
                </a:cubicBezTo>
                <a:cubicBezTo>
                  <a:pt x="133" y="589"/>
                  <a:pt x="133" y="589"/>
                  <a:pt x="133" y="589"/>
                </a:cubicBezTo>
                <a:cubicBezTo>
                  <a:pt x="133" y="618"/>
                  <a:pt x="163" y="633"/>
                  <a:pt x="177" y="633"/>
                </a:cubicBezTo>
                <a:cubicBezTo>
                  <a:pt x="251" y="633"/>
                  <a:pt x="251" y="633"/>
                  <a:pt x="251" y="633"/>
                </a:cubicBezTo>
                <a:cubicBezTo>
                  <a:pt x="280" y="633"/>
                  <a:pt x="295" y="618"/>
                  <a:pt x="295" y="589"/>
                </a:cubicBezTo>
                <a:cubicBezTo>
                  <a:pt x="339" y="324"/>
                  <a:pt x="339" y="324"/>
                  <a:pt x="339" y="324"/>
                </a:cubicBezTo>
                <a:cubicBezTo>
                  <a:pt x="354" y="309"/>
                  <a:pt x="383" y="280"/>
                  <a:pt x="398" y="265"/>
                </a:cubicBezTo>
                <a:lnTo>
                  <a:pt x="398" y="265"/>
                </a:lnTo>
                <a:cubicBezTo>
                  <a:pt x="413" y="265"/>
                  <a:pt x="427" y="235"/>
                  <a:pt x="427" y="221"/>
                </a:cubicBezTo>
                <a:cubicBezTo>
                  <a:pt x="427" y="177"/>
                  <a:pt x="427" y="177"/>
                  <a:pt x="427" y="177"/>
                </a:cubicBezTo>
                <a:cubicBezTo>
                  <a:pt x="427" y="162"/>
                  <a:pt x="427" y="147"/>
                  <a:pt x="413" y="147"/>
                </a:cubicBezTo>
                <a:close/>
                <a:moveTo>
                  <a:pt x="221" y="44"/>
                </a:moveTo>
                <a:lnTo>
                  <a:pt x="221" y="44"/>
                </a:lnTo>
                <a:cubicBezTo>
                  <a:pt x="280" y="44"/>
                  <a:pt x="354" y="88"/>
                  <a:pt x="368" y="147"/>
                </a:cubicBezTo>
                <a:cubicBezTo>
                  <a:pt x="59" y="147"/>
                  <a:pt x="59" y="147"/>
                  <a:pt x="59" y="147"/>
                </a:cubicBezTo>
                <a:cubicBezTo>
                  <a:pt x="89" y="88"/>
                  <a:pt x="148" y="44"/>
                  <a:pt x="221" y="44"/>
                </a:cubicBezTo>
                <a:close/>
                <a:moveTo>
                  <a:pt x="251" y="560"/>
                </a:moveTo>
                <a:lnTo>
                  <a:pt x="251" y="560"/>
                </a:lnTo>
                <a:cubicBezTo>
                  <a:pt x="251" y="574"/>
                  <a:pt x="251" y="589"/>
                  <a:pt x="236" y="589"/>
                </a:cubicBezTo>
                <a:cubicBezTo>
                  <a:pt x="192" y="589"/>
                  <a:pt x="192" y="589"/>
                  <a:pt x="192" y="589"/>
                </a:cubicBezTo>
                <a:cubicBezTo>
                  <a:pt x="177" y="589"/>
                  <a:pt x="177" y="574"/>
                  <a:pt x="177" y="560"/>
                </a:cubicBezTo>
                <a:cubicBezTo>
                  <a:pt x="133" y="339"/>
                  <a:pt x="133" y="339"/>
                  <a:pt x="133" y="339"/>
                </a:cubicBezTo>
                <a:cubicBezTo>
                  <a:pt x="163" y="353"/>
                  <a:pt x="192" y="353"/>
                  <a:pt x="221" y="353"/>
                </a:cubicBezTo>
                <a:cubicBezTo>
                  <a:pt x="251" y="353"/>
                  <a:pt x="266" y="353"/>
                  <a:pt x="295" y="339"/>
                </a:cubicBezTo>
                <a:lnTo>
                  <a:pt x="251" y="560"/>
                </a:lnTo>
                <a:close/>
                <a:moveTo>
                  <a:pt x="221" y="324"/>
                </a:moveTo>
                <a:lnTo>
                  <a:pt x="221" y="324"/>
                </a:lnTo>
                <a:cubicBezTo>
                  <a:pt x="163" y="324"/>
                  <a:pt x="118" y="294"/>
                  <a:pt x="89" y="265"/>
                </a:cubicBezTo>
                <a:cubicBezTo>
                  <a:pt x="339" y="265"/>
                  <a:pt x="339" y="265"/>
                  <a:pt x="339" y="265"/>
                </a:cubicBezTo>
                <a:cubicBezTo>
                  <a:pt x="309" y="294"/>
                  <a:pt x="266" y="324"/>
                  <a:pt x="221" y="324"/>
                </a:cubicBezTo>
                <a:close/>
                <a:moveTo>
                  <a:pt x="368" y="221"/>
                </a:moveTo>
                <a:lnTo>
                  <a:pt x="368" y="221"/>
                </a:lnTo>
                <a:cubicBezTo>
                  <a:pt x="59" y="221"/>
                  <a:pt x="59" y="221"/>
                  <a:pt x="59" y="221"/>
                </a:cubicBezTo>
                <a:cubicBezTo>
                  <a:pt x="45" y="221"/>
                  <a:pt x="45" y="206"/>
                  <a:pt x="45" y="206"/>
                </a:cubicBezTo>
                <a:cubicBezTo>
                  <a:pt x="45" y="192"/>
                  <a:pt x="45" y="177"/>
                  <a:pt x="59" y="177"/>
                </a:cubicBezTo>
                <a:cubicBezTo>
                  <a:pt x="368" y="177"/>
                  <a:pt x="368" y="177"/>
                  <a:pt x="368" y="177"/>
                </a:cubicBezTo>
                <a:cubicBezTo>
                  <a:pt x="383" y="177"/>
                  <a:pt x="398" y="192"/>
                  <a:pt x="398" y="206"/>
                </a:cubicBezTo>
                <a:cubicBezTo>
                  <a:pt x="398" y="206"/>
                  <a:pt x="383" y="221"/>
                  <a:pt x="368" y="22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Lato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481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2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Coaches Education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88187" y="1196734"/>
            <a:ext cx="57150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Significance</a:t>
            </a:r>
            <a:endParaRPr lang="en-US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96363" y="2302911"/>
            <a:ext cx="8678978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National education associations and national sport associations recognize the potential impact of coaches’ influence on athletes and have expressed concerns for the need to explore coach developmental programs </a:t>
            </a:r>
            <a:endParaRPr lang="en-US" sz="2000" dirty="0" smtClean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School districts nation-wide have begun to implement continuing education opportunities for its athletic coaches 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no consistency on the requirements need to coach or even how material is </a:t>
            </a:r>
            <a:r>
              <a:rPr lang="en-US" sz="2000" dirty="0" smtClean="0"/>
              <a:t>presented.</a:t>
            </a:r>
          </a:p>
          <a:p>
            <a:pPr lvl="1">
              <a:spcBef>
                <a:spcPts val="600"/>
              </a:spcBef>
            </a:pPr>
            <a:endParaRPr lang="en-US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As ADs we should understand the recommended design, delivery, and necessary components of a coach ed. program</a:t>
            </a:r>
          </a:p>
        </p:txBody>
      </p:sp>
    </p:spTree>
    <p:extLst>
      <p:ext uri="{BB962C8B-B14F-4D97-AF65-F5344CB8AC3E}">
        <p14:creationId xmlns:p14="http://schemas.microsoft.com/office/powerpoint/2010/main" val="425601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224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2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Coaches Education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49598" y="1948925"/>
            <a:ext cx="819007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10" name="Oval 9"/>
          <p:cNvSpPr/>
          <p:nvPr/>
        </p:nvSpPr>
        <p:spPr>
          <a:xfrm>
            <a:off x="4146997" y="1332019"/>
            <a:ext cx="5847009" cy="50043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/>
          </a:p>
        </p:txBody>
      </p:sp>
      <p:sp>
        <p:nvSpPr>
          <p:cNvPr id="11" name="Oval 10"/>
          <p:cNvSpPr/>
          <p:nvPr/>
        </p:nvSpPr>
        <p:spPr>
          <a:xfrm>
            <a:off x="5060108" y="2048808"/>
            <a:ext cx="4033663" cy="35591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/>
          </a:p>
        </p:txBody>
      </p:sp>
      <p:sp>
        <p:nvSpPr>
          <p:cNvPr id="14" name="16-Point Star 13"/>
          <p:cNvSpPr/>
          <p:nvPr/>
        </p:nvSpPr>
        <p:spPr>
          <a:xfrm>
            <a:off x="5539409" y="2566297"/>
            <a:ext cx="3260034" cy="2393057"/>
          </a:xfrm>
          <a:prstGeom prst="star16">
            <a:avLst/>
          </a:prstGeom>
          <a:solidFill>
            <a:schemeClr val="tx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Current PD from local and state</a:t>
            </a:r>
            <a:endParaRPr lang="en-US" sz="2000" dirty="0">
              <a:latin typeface="Lato Black" panose="020B0604020202020204" charset="0"/>
              <a:ea typeface="Lato Black" panose="020B0604020202020204" charset="0"/>
              <a:cs typeface="Lato Black" panose="020B060402020202020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840785" y="1168684"/>
            <a:ext cx="2619969" cy="108892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Lack of meaningful PD</a:t>
            </a:r>
            <a:endParaRPr lang="en-US" sz="2400" dirty="0">
              <a:latin typeface="Lato Black" panose="020B0604020202020204" charset="0"/>
              <a:ea typeface="Lato Black" panose="020B0604020202020204" charset="0"/>
              <a:cs typeface="Lato Black" panose="020B060402020202020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892208" y="2992994"/>
            <a:ext cx="2557669" cy="131396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40414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Not sport specific</a:t>
            </a:r>
            <a:endParaRPr lang="en-US" sz="2400" dirty="0">
              <a:solidFill>
                <a:srgbClr val="404140"/>
              </a:solidFill>
              <a:latin typeface="Lato Black" panose="020B0604020202020204" charset="0"/>
              <a:ea typeface="Lato Black" panose="020B0604020202020204" charset="0"/>
              <a:cs typeface="Lato Black" panose="020B060402020202020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993185" y="5403189"/>
            <a:ext cx="2619969" cy="108892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Lacks correlation of theory into practice</a:t>
            </a:r>
            <a:endParaRPr lang="en-US" sz="2400" dirty="0">
              <a:latin typeface="Lato Black" panose="020B0604020202020204" charset="0"/>
              <a:ea typeface="Lato Black" panose="020B0604020202020204" charset="0"/>
              <a:cs typeface="Lato Black" panose="020B060402020202020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731483" y="2992994"/>
            <a:ext cx="2557669" cy="131396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40414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Opportunities are uniformed (all coaches don’t learn the same)</a:t>
            </a:r>
            <a:endParaRPr lang="en-US" sz="2000" dirty="0">
              <a:solidFill>
                <a:srgbClr val="404140"/>
              </a:solidFill>
              <a:latin typeface="Lato Black" panose="020B0604020202020204" charset="0"/>
              <a:ea typeface="Lato Black" panose="020B0604020202020204" charset="0"/>
              <a:cs typeface="Lato Black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39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06210" y="1196734"/>
            <a:ext cx="954853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Coaches </a:t>
            </a: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 Program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OUR COACHES NEEDS</a:t>
            </a:r>
            <a:endParaRPr lang="en-US" sz="32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36889" y="152112"/>
            <a:ext cx="4302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Coaches Education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93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79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2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Coaches Education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86504" y="1156211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74211" y="1196734"/>
            <a:ext cx="44296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of Athletic Coach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2306210" y="1843065"/>
            <a:ext cx="2845339" cy="2651661"/>
          </a:xfrm>
          <a:custGeom>
            <a:avLst/>
            <a:gdLst>
              <a:gd name="T0" fmla="*/ 190 w 197"/>
              <a:gd name="T1" fmla="*/ 97 h 195"/>
              <a:gd name="T2" fmla="*/ 197 w 197"/>
              <a:gd name="T3" fmla="*/ 86 h 195"/>
              <a:gd name="T4" fmla="*/ 193 w 197"/>
              <a:gd name="T5" fmla="*/ 76 h 195"/>
              <a:gd name="T6" fmla="*/ 188 w 197"/>
              <a:gd name="T7" fmla="*/ 59 h 195"/>
              <a:gd name="T8" fmla="*/ 183 w 197"/>
              <a:gd name="T9" fmla="*/ 48 h 195"/>
              <a:gd name="T10" fmla="*/ 167 w 197"/>
              <a:gd name="T11" fmla="*/ 38 h 195"/>
              <a:gd name="T12" fmla="*/ 166 w 197"/>
              <a:gd name="T13" fmla="*/ 25 h 195"/>
              <a:gd name="T14" fmla="*/ 158 w 197"/>
              <a:gd name="T15" fmla="*/ 29 h 195"/>
              <a:gd name="T16" fmla="*/ 147 w 197"/>
              <a:gd name="T17" fmla="*/ 12 h 195"/>
              <a:gd name="T18" fmla="*/ 137 w 197"/>
              <a:gd name="T19" fmla="*/ 9 h 195"/>
              <a:gd name="T20" fmla="*/ 120 w 197"/>
              <a:gd name="T21" fmla="*/ 3 h 195"/>
              <a:gd name="T22" fmla="*/ 110 w 197"/>
              <a:gd name="T23" fmla="*/ 0 h 195"/>
              <a:gd name="T24" fmla="*/ 99 w 197"/>
              <a:gd name="T25" fmla="*/ 7 h 195"/>
              <a:gd name="T26" fmla="*/ 88 w 197"/>
              <a:gd name="T27" fmla="*/ 0 h 195"/>
              <a:gd name="T28" fmla="*/ 77 w 197"/>
              <a:gd name="T29" fmla="*/ 3 h 195"/>
              <a:gd name="T30" fmla="*/ 61 w 197"/>
              <a:gd name="T31" fmla="*/ 9 h 195"/>
              <a:gd name="T32" fmla="*/ 50 w 197"/>
              <a:gd name="T33" fmla="*/ 12 h 195"/>
              <a:gd name="T34" fmla="*/ 40 w 197"/>
              <a:gd name="T35" fmla="*/ 29 h 195"/>
              <a:gd name="T36" fmla="*/ 32 w 197"/>
              <a:gd name="T37" fmla="*/ 25 h 195"/>
              <a:gd name="T38" fmla="*/ 30 w 197"/>
              <a:gd name="T39" fmla="*/ 38 h 195"/>
              <a:gd name="T40" fmla="*/ 15 w 197"/>
              <a:gd name="T41" fmla="*/ 48 h 195"/>
              <a:gd name="T42" fmla="*/ 10 w 197"/>
              <a:gd name="T43" fmla="*/ 59 h 195"/>
              <a:gd name="T44" fmla="*/ 4 w 197"/>
              <a:gd name="T45" fmla="*/ 76 h 195"/>
              <a:gd name="T46" fmla="*/ 0 w 197"/>
              <a:gd name="T47" fmla="*/ 86 h 195"/>
              <a:gd name="T48" fmla="*/ 8 w 197"/>
              <a:gd name="T49" fmla="*/ 97 h 195"/>
              <a:gd name="T50" fmla="*/ 0 w 197"/>
              <a:gd name="T51" fmla="*/ 109 h 195"/>
              <a:gd name="T52" fmla="*/ 4 w 197"/>
              <a:gd name="T53" fmla="*/ 119 h 195"/>
              <a:gd name="T54" fmla="*/ 10 w 197"/>
              <a:gd name="T55" fmla="*/ 136 h 195"/>
              <a:gd name="T56" fmla="*/ 15 w 197"/>
              <a:gd name="T57" fmla="*/ 147 h 195"/>
              <a:gd name="T58" fmla="*/ 30 w 197"/>
              <a:gd name="T59" fmla="*/ 157 h 195"/>
              <a:gd name="T60" fmla="*/ 32 w 197"/>
              <a:gd name="T61" fmla="*/ 170 h 195"/>
              <a:gd name="T62" fmla="*/ 40 w 197"/>
              <a:gd name="T63" fmla="*/ 166 h 195"/>
              <a:gd name="T64" fmla="*/ 50 w 197"/>
              <a:gd name="T65" fmla="*/ 183 h 195"/>
              <a:gd name="T66" fmla="*/ 61 w 197"/>
              <a:gd name="T67" fmla="*/ 186 h 195"/>
              <a:gd name="T68" fmla="*/ 77 w 197"/>
              <a:gd name="T69" fmla="*/ 191 h 195"/>
              <a:gd name="T70" fmla="*/ 88 w 197"/>
              <a:gd name="T71" fmla="*/ 195 h 195"/>
              <a:gd name="T72" fmla="*/ 99 w 197"/>
              <a:gd name="T73" fmla="*/ 188 h 195"/>
              <a:gd name="T74" fmla="*/ 110 w 197"/>
              <a:gd name="T75" fmla="*/ 195 h 195"/>
              <a:gd name="T76" fmla="*/ 120 w 197"/>
              <a:gd name="T77" fmla="*/ 191 h 195"/>
              <a:gd name="T78" fmla="*/ 137 w 197"/>
              <a:gd name="T79" fmla="*/ 186 h 195"/>
              <a:gd name="T80" fmla="*/ 147 w 197"/>
              <a:gd name="T81" fmla="*/ 183 h 195"/>
              <a:gd name="T82" fmla="*/ 158 w 197"/>
              <a:gd name="T83" fmla="*/ 166 h 195"/>
              <a:gd name="T84" fmla="*/ 166 w 197"/>
              <a:gd name="T85" fmla="*/ 170 h 195"/>
              <a:gd name="T86" fmla="*/ 167 w 197"/>
              <a:gd name="T87" fmla="*/ 157 h 195"/>
              <a:gd name="T88" fmla="*/ 183 w 197"/>
              <a:gd name="T89" fmla="*/ 147 h 195"/>
              <a:gd name="T90" fmla="*/ 188 w 197"/>
              <a:gd name="T91" fmla="*/ 136 h 195"/>
              <a:gd name="T92" fmla="*/ 193 w 197"/>
              <a:gd name="T93" fmla="*/ 119 h 195"/>
              <a:gd name="T94" fmla="*/ 197 w 197"/>
              <a:gd name="T95" fmla="*/ 109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97" h="195">
                <a:moveTo>
                  <a:pt x="195" y="106"/>
                </a:moveTo>
                <a:cubicBezTo>
                  <a:pt x="189" y="105"/>
                  <a:pt x="189" y="105"/>
                  <a:pt x="189" y="105"/>
                </a:cubicBezTo>
                <a:cubicBezTo>
                  <a:pt x="189" y="103"/>
                  <a:pt x="190" y="100"/>
                  <a:pt x="190" y="97"/>
                </a:cubicBezTo>
                <a:cubicBezTo>
                  <a:pt x="190" y="95"/>
                  <a:pt x="189" y="92"/>
                  <a:pt x="189" y="90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197" y="88"/>
                  <a:pt x="197" y="87"/>
                  <a:pt x="197" y="86"/>
                </a:cubicBezTo>
                <a:cubicBezTo>
                  <a:pt x="197" y="83"/>
                  <a:pt x="196" y="80"/>
                  <a:pt x="196" y="78"/>
                </a:cubicBezTo>
                <a:cubicBezTo>
                  <a:pt x="196" y="77"/>
                  <a:pt x="195" y="76"/>
                  <a:pt x="194" y="76"/>
                </a:cubicBezTo>
                <a:cubicBezTo>
                  <a:pt x="194" y="76"/>
                  <a:pt x="194" y="76"/>
                  <a:pt x="193" y="76"/>
                </a:cubicBezTo>
                <a:cubicBezTo>
                  <a:pt x="187" y="77"/>
                  <a:pt x="187" y="77"/>
                  <a:pt x="187" y="77"/>
                </a:cubicBezTo>
                <a:cubicBezTo>
                  <a:pt x="186" y="72"/>
                  <a:pt x="184" y="67"/>
                  <a:pt x="182" y="62"/>
                </a:cubicBezTo>
                <a:cubicBezTo>
                  <a:pt x="188" y="59"/>
                  <a:pt x="188" y="59"/>
                  <a:pt x="188" y="59"/>
                </a:cubicBezTo>
                <a:cubicBezTo>
                  <a:pt x="189" y="59"/>
                  <a:pt x="189" y="57"/>
                  <a:pt x="189" y="56"/>
                </a:cubicBezTo>
                <a:cubicBezTo>
                  <a:pt x="188" y="54"/>
                  <a:pt x="186" y="51"/>
                  <a:pt x="185" y="49"/>
                </a:cubicBezTo>
                <a:cubicBezTo>
                  <a:pt x="185" y="48"/>
                  <a:pt x="184" y="48"/>
                  <a:pt x="183" y="48"/>
                </a:cubicBezTo>
                <a:cubicBezTo>
                  <a:pt x="183" y="48"/>
                  <a:pt x="182" y="48"/>
                  <a:pt x="182" y="48"/>
                </a:cubicBezTo>
                <a:cubicBezTo>
                  <a:pt x="176" y="50"/>
                  <a:pt x="176" y="50"/>
                  <a:pt x="176" y="50"/>
                </a:cubicBezTo>
                <a:cubicBezTo>
                  <a:pt x="174" y="46"/>
                  <a:pt x="171" y="42"/>
                  <a:pt x="167" y="38"/>
                </a:cubicBezTo>
                <a:cubicBezTo>
                  <a:pt x="172" y="34"/>
                  <a:pt x="172" y="34"/>
                  <a:pt x="172" y="34"/>
                </a:cubicBezTo>
                <a:cubicBezTo>
                  <a:pt x="172" y="33"/>
                  <a:pt x="172" y="31"/>
                  <a:pt x="172" y="31"/>
                </a:cubicBezTo>
                <a:cubicBezTo>
                  <a:pt x="170" y="28"/>
                  <a:pt x="168" y="26"/>
                  <a:pt x="166" y="25"/>
                </a:cubicBezTo>
                <a:cubicBezTo>
                  <a:pt x="165" y="24"/>
                  <a:pt x="165" y="24"/>
                  <a:pt x="164" y="24"/>
                </a:cubicBezTo>
                <a:cubicBezTo>
                  <a:pt x="163" y="24"/>
                  <a:pt x="163" y="24"/>
                  <a:pt x="162" y="25"/>
                </a:cubicBezTo>
                <a:cubicBezTo>
                  <a:pt x="158" y="29"/>
                  <a:pt x="158" y="29"/>
                  <a:pt x="158" y="29"/>
                </a:cubicBezTo>
                <a:cubicBezTo>
                  <a:pt x="154" y="26"/>
                  <a:pt x="150" y="23"/>
                  <a:pt x="146" y="20"/>
                </a:cubicBezTo>
                <a:cubicBezTo>
                  <a:pt x="148" y="14"/>
                  <a:pt x="148" y="14"/>
                  <a:pt x="148" y="14"/>
                </a:cubicBezTo>
                <a:cubicBezTo>
                  <a:pt x="149" y="13"/>
                  <a:pt x="148" y="12"/>
                  <a:pt x="147" y="12"/>
                </a:cubicBezTo>
                <a:cubicBezTo>
                  <a:pt x="145" y="10"/>
                  <a:pt x="142" y="9"/>
                  <a:pt x="140" y="8"/>
                </a:cubicBezTo>
                <a:cubicBezTo>
                  <a:pt x="139" y="8"/>
                  <a:pt x="139" y="7"/>
                  <a:pt x="139" y="7"/>
                </a:cubicBezTo>
                <a:cubicBezTo>
                  <a:pt x="138" y="7"/>
                  <a:pt x="137" y="8"/>
                  <a:pt x="137" y="9"/>
                </a:cubicBezTo>
                <a:cubicBezTo>
                  <a:pt x="134" y="14"/>
                  <a:pt x="134" y="14"/>
                  <a:pt x="134" y="14"/>
                </a:cubicBezTo>
                <a:cubicBezTo>
                  <a:pt x="129" y="12"/>
                  <a:pt x="124" y="11"/>
                  <a:pt x="119" y="10"/>
                </a:cubicBezTo>
                <a:cubicBezTo>
                  <a:pt x="120" y="3"/>
                  <a:pt x="120" y="3"/>
                  <a:pt x="120" y="3"/>
                </a:cubicBezTo>
                <a:cubicBezTo>
                  <a:pt x="120" y="2"/>
                  <a:pt x="120" y="1"/>
                  <a:pt x="118" y="1"/>
                </a:cubicBezTo>
                <a:cubicBezTo>
                  <a:pt x="116" y="0"/>
                  <a:pt x="113" y="0"/>
                  <a:pt x="110" y="0"/>
                </a:cubicBezTo>
                <a:cubicBezTo>
                  <a:pt x="110" y="0"/>
                  <a:pt x="110" y="0"/>
                  <a:pt x="110" y="0"/>
                </a:cubicBezTo>
                <a:cubicBezTo>
                  <a:pt x="109" y="0"/>
                  <a:pt x="108" y="0"/>
                  <a:pt x="107" y="1"/>
                </a:cubicBezTo>
                <a:cubicBezTo>
                  <a:pt x="106" y="7"/>
                  <a:pt x="106" y="7"/>
                  <a:pt x="106" y="7"/>
                </a:cubicBezTo>
                <a:cubicBezTo>
                  <a:pt x="104" y="7"/>
                  <a:pt x="101" y="7"/>
                  <a:pt x="99" y="7"/>
                </a:cubicBezTo>
                <a:cubicBezTo>
                  <a:pt x="96" y="7"/>
                  <a:pt x="94" y="7"/>
                  <a:pt x="91" y="7"/>
                </a:cubicBezTo>
                <a:cubicBezTo>
                  <a:pt x="90" y="1"/>
                  <a:pt x="90" y="1"/>
                  <a:pt x="90" y="1"/>
                </a:cubicBezTo>
                <a:cubicBezTo>
                  <a:pt x="90" y="0"/>
                  <a:pt x="89" y="0"/>
                  <a:pt x="88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85" y="0"/>
                  <a:pt x="82" y="0"/>
                  <a:pt x="79" y="1"/>
                </a:cubicBezTo>
                <a:cubicBezTo>
                  <a:pt x="78" y="1"/>
                  <a:pt x="77" y="2"/>
                  <a:pt x="77" y="3"/>
                </a:cubicBezTo>
                <a:cubicBezTo>
                  <a:pt x="78" y="10"/>
                  <a:pt x="78" y="10"/>
                  <a:pt x="78" y="10"/>
                </a:cubicBezTo>
                <a:cubicBezTo>
                  <a:pt x="73" y="11"/>
                  <a:pt x="68" y="12"/>
                  <a:pt x="64" y="14"/>
                </a:cubicBezTo>
                <a:cubicBezTo>
                  <a:pt x="61" y="9"/>
                  <a:pt x="61" y="9"/>
                  <a:pt x="61" y="9"/>
                </a:cubicBezTo>
                <a:cubicBezTo>
                  <a:pt x="60" y="8"/>
                  <a:pt x="60" y="7"/>
                  <a:pt x="59" y="7"/>
                </a:cubicBezTo>
                <a:cubicBezTo>
                  <a:pt x="58" y="7"/>
                  <a:pt x="58" y="8"/>
                  <a:pt x="58" y="8"/>
                </a:cubicBezTo>
                <a:cubicBezTo>
                  <a:pt x="55" y="9"/>
                  <a:pt x="53" y="10"/>
                  <a:pt x="50" y="12"/>
                </a:cubicBezTo>
                <a:cubicBezTo>
                  <a:pt x="49" y="12"/>
                  <a:pt x="49" y="13"/>
                  <a:pt x="49" y="14"/>
                </a:cubicBezTo>
                <a:cubicBezTo>
                  <a:pt x="52" y="20"/>
                  <a:pt x="52" y="20"/>
                  <a:pt x="52" y="20"/>
                </a:cubicBezTo>
                <a:cubicBezTo>
                  <a:pt x="48" y="23"/>
                  <a:pt x="44" y="26"/>
                  <a:pt x="40" y="29"/>
                </a:cubicBezTo>
                <a:cubicBezTo>
                  <a:pt x="35" y="25"/>
                  <a:pt x="35" y="25"/>
                  <a:pt x="35" y="25"/>
                </a:cubicBezTo>
                <a:cubicBezTo>
                  <a:pt x="35" y="24"/>
                  <a:pt x="34" y="24"/>
                  <a:pt x="34" y="24"/>
                </a:cubicBezTo>
                <a:cubicBezTo>
                  <a:pt x="33" y="24"/>
                  <a:pt x="32" y="24"/>
                  <a:pt x="32" y="25"/>
                </a:cubicBezTo>
                <a:cubicBezTo>
                  <a:pt x="30" y="26"/>
                  <a:pt x="28" y="28"/>
                  <a:pt x="26" y="31"/>
                </a:cubicBezTo>
                <a:cubicBezTo>
                  <a:pt x="25" y="31"/>
                  <a:pt x="25" y="33"/>
                  <a:pt x="26" y="34"/>
                </a:cubicBezTo>
                <a:cubicBezTo>
                  <a:pt x="30" y="38"/>
                  <a:pt x="30" y="38"/>
                  <a:pt x="30" y="38"/>
                </a:cubicBezTo>
                <a:cubicBezTo>
                  <a:pt x="27" y="42"/>
                  <a:pt x="24" y="46"/>
                  <a:pt x="21" y="50"/>
                </a:cubicBezTo>
                <a:cubicBezTo>
                  <a:pt x="16" y="48"/>
                  <a:pt x="16" y="48"/>
                  <a:pt x="16" y="48"/>
                </a:cubicBezTo>
                <a:cubicBezTo>
                  <a:pt x="15" y="48"/>
                  <a:pt x="15" y="48"/>
                  <a:pt x="15" y="48"/>
                </a:cubicBezTo>
                <a:cubicBezTo>
                  <a:pt x="14" y="48"/>
                  <a:pt x="13" y="48"/>
                  <a:pt x="13" y="49"/>
                </a:cubicBezTo>
                <a:cubicBezTo>
                  <a:pt x="11" y="51"/>
                  <a:pt x="10" y="54"/>
                  <a:pt x="9" y="56"/>
                </a:cubicBezTo>
                <a:cubicBezTo>
                  <a:pt x="8" y="57"/>
                  <a:pt x="9" y="59"/>
                  <a:pt x="10" y="59"/>
                </a:cubicBezTo>
                <a:cubicBezTo>
                  <a:pt x="15" y="62"/>
                  <a:pt x="15" y="62"/>
                  <a:pt x="15" y="62"/>
                </a:cubicBezTo>
                <a:cubicBezTo>
                  <a:pt x="13" y="67"/>
                  <a:pt x="12" y="72"/>
                  <a:pt x="10" y="77"/>
                </a:cubicBezTo>
                <a:cubicBezTo>
                  <a:pt x="4" y="76"/>
                  <a:pt x="4" y="76"/>
                  <a:pt x="4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3" y="76"/>
                  <a:pt x="2" y="77"/>
                  <a:pt x="2" y="78"/>
                </a:cubicBezTo>
                <a:cubicBezTo>
                  <a:pt x="1" y="80"/>
                  <a:pt x="1" y="83"/>
                  <a:pt x="0" y="86"/>
                </a:cubicBezTo>
                <a:cubicBezTo>
                  <a:pt x="0" y="87"/>
                  <a:pt x="1" y="88"/>
                  <a:pt x="2" y="89"/>
                </a:cubicBezTo>
                <a:cubicBezTo>
                  <a:pt x="8" y="90"/>
                  <a:pt x="8" y="90"/>
                  <a:pt x="8" y="90"/>
                </a:cubicBezTo>
                <a:cubicBezTo>
                  <a:pt x="8" y="92"/>
                  <a:pt x="8" y="95"/>
                  <a:pt x="8" y="97"/>
                </a:cubicBezTo>
                <a:cubicBezTo>
                  <a:pt x="8" y="100"/>
                  <a:pt x="8" y="103"/>
                  <a:pt x="8" y="105"/>
                </a:cubicBezTo>
                <a:cubicBezTo>
                  <a:pt x="2" y="106"/>
                  <a:pt x="2" y="106"/>
                  <a:pt x="2" y="106"/>
                </a:cubicBezTo>
                <a:cubicBezTo>
                  <a:pt x="1" y="106"/>
                  <a:pt x="0" y="107"/>
                  <a:pt x="0" y="109"/>
                </a:cubicBezTo>
                <a:cubicBezTo>
                  <a:pt x="1" y="112"/>
                  <a:pt x="1" y="114"/>
                  <a:pt x="2" y="117"/>
                </a:cubicBezTo>
                <a:cubicBezTo>
                  <a:pt x="2" y="118"/>
                  <a:pt x="3" y="119"/>
                  <a:pt x="4" y="119"/>
                </a:cubicBezTo>
                <a:cubicBezTo>
                  <a:pt x="4" y="119"/>
                  <a:pt x="4" y="119"/>
                  <a:pt x="4" y="119"/>
                </a:cubicBezTo>
                <a:cubicBezTo>
                  <a:pt x="10" y="118"/>
                  <a:pt x="10" y="118"/>
                  <a:pt x="10" y="118"/>
                </a:cubicBezTo>
                <a:cubicBezTo>
                  <a:pt x="12" y="123"/>
                  <a:pt x="13" y="128"/>
                  <a:pt x="15" y="133"/>
                </a:cubicBezTo>
                <a:cubicBezTo>
                  <a:pt x="10" y="136"/>
                  <a:pt x="10" y="136"/>
                  <a:pt x="10" y="136"/>
                </a:cubicBezTo>
                <a:cubicBezTo>
                  <a:pt x="9" y="136"/>
                  <a:pt x="8" y="137"/>
                  <a:pt x="9" y="139"/>
                </a:cubicBezTo>
                <a:cubicBezTo>
                  <a:pt x="10" y="141"/>
                  <a:pt x="11" y="144"/>
                  <a:pt x="13" y="146"/>
                </a:cubicBezTo>
                <a:cubicBezTo>
                  <a:pt x="13" y="147"/>
                  <a:pt x="14" y="147"/>
                  <a:pt x="15" y="147"/>
                </a:cubicBezTo>
                <a:cubicBezTo>
                  <a:pt x="15" y="147"/>
                  <a:pt x="15" y="147"/>
                  <a:pt x="16" y="147"/>
                </a:cubicBezTo>
                <a:cubicBezTo>
                  <a:pt x="21" y="144"/>
                  <a:pt x="21" y="144"/>
                  <a:pt x="21" y="144"/>
                </a:cubicBezTo>
                <a:cubicBezTo>
                  <a:pt x="24" y="149"/>
                  <a:pt x="27" y="153"/>
                  <a:pt x="30" y="157"/>
                </a:cubicBezTo>
                <a:cubicBezTo>
                  <a:pt x="26" y="161"/>
                  <a:pt x="26" y="161"/>
                  <a:pt x="26" y="161"/>
                </a:cubicBezTo>
                <a:cubicBezTo>
                  <a:pt x="25" y="162"/>
                  <a:pt x="25" y="163"/>
                  <a:pt x="26" y="164"/>
                </a:cubicBezTo>
                <a:cubicBezTo>
                  <a:pt x="28" y="166"/>
                  <a:pt x="30" y="168"/>
                  <a:pt x="32" y="170"/>
                </a:cubicBezTo>
                <a:cubicBezTo>
                  <a:pt x="32" y="171"/>
                  <a:pt x="33" y="171"/>
                  <a:pt x="34" y="171"/>
                </a:cubicBezTo>
                <a:cubicBezTo>
                  <a:pt x="34" y="171"/>
                  <a:pt x="35" y="171"/>
                  <a:pt x="35" y="170"/>
                </a:cubicBezTo>
                <a:cubicBezTo>
                  <a:pt x="40" y="166"/>
                  <a:pt x="40" y="166"/>
                  <a:pt x="40" y="166"/>
                </a:cubicBezTo>
                <a:cubicBezTo>
                  <a:pt x="44" y="169"/>
                  <a:pt x="48" y="172"/>
                  <a:pt x="52" y="175"/>
                </a:cubicBezTo>
                <a:cubicBezTo>
                  <a:pt x="49" y="180"/>
                  <a:pt x="49" y="180"/>
                  <a:pt x="49" y="180"/>
                </a:cubicBezTo>
                <a:cubicBezTo>
                  <a:pt x="49" y="181"/>
                  <a:pt x="49" y="183"/>
                  <a:pt x="50" y="183"/>
                </a:cubicBezTo>
                <a:cubicBezTo>
                  <a:pt x="53" y="185"/>
                  <a:pt x="55" y="186"/>
                  <a:pt x="58" y="187"/>
                </a:cubicBezTo>
                <a:cubicBezTo>
                  <a:pt x="58" y="187"/>
                  <a:pt x="58" y="187"/>
                  <a:pt x="59" y="187"/>
                </a:cubicBezTo>
                <a:cubicBezTo>
                  <a:pt x="60" y="187"/>
                  <a:pt x="60" y="187"/>
                  <a:pt x="61" y="186"/>
                </a:cubicBezTo>
                <a:cubicBezTo>
                  <a:pt x="64" y="181"/>
                  <a:pt x="64" y="181"/>
                  <a:pt x="64" y="181"/>
                </a:cubicBezTo>
                <a:cubicBezTo>
                  <a:pt x="68" y="183"/>
                  <a:pt x="73" y="184"/>
                  <a:pt x="78" y="185"/>
                </a:cubicBezTo>
                <a:cubicBezTo>
                  <a:pt x="77" y="191"/>
                  <a:pt x="77" y="191"/>
                  <a:pt x="77" y="191"/>
                </a:cubicBezTo>
                <a:cubicBezTo>
                  <a:pt x="77" y="193"/>
                  <a:pt x="78" y="194"/>
                  <a:pt x="79" y="194"/>
                </a:cubicBezTo>
                <a:cubicBezTo>
                  <a:pt x="82" y="194"/>
                  <a:pt x="85" y="195"/>
                  <a:pt x="88" y="195"/>
                </a:cubicBezTo>
                <a:cubicBezTo>
                  <a:pt x="88" y="195"/>
                  <a:pt x="88" y="195"/>
                  <a:pt x="88" y="195"/>
                </a:cubicBezTo>
                <a:cubicBezTo>
                  <a:pt x="89" y="195"/>
                  <a:pt x="90" y="195"/>
                  <a:pt x="90" y="193"/>
                </a:cubicBezTo>
                <a:cubicBezTo>
                  <a:pt x="91" y="187"/>
                  <a:pt x="91" y="187"/>
                  <a:pt x="91" y="187"/>
                </a:cubicBezTo>
                <a:cubicBezTo>
                  <a:pt x="94" y="187"/>
                  <a:pt x="96" y="188"/>
                  <a:pt x="99" y="188"/>
                </a:cubicBezTo>
                <a:cubicBezTo>
                  <a:pt x="101" y="188"/>
                  <a:pt x="104" y="187"/>
                  <a:pt x="106" y="187"/>
                </a:cubicBezTo>
                <a:cubicBezTo>
                  <a:pt x="107" y="193"/>
                  <a:pt x="107" y="193"/>
                  <a:pt x="107" y="193"/>
                </a:cubicBezTo>
                <a:cubicBezTo>
                  <a:pt x="108" y="195"/>
                  <a:pt x="109" y="195"/>
                  <a:pt x="110" y="195"/>
                </a:cubicBezTo>
                <a:cubicBezTo>
                  <a:pt x="110" y="195"/>
                  <a:pt x="110" y="195"/>
                  <a:pt x="110" y="195"/>
                </a:cubicBezTo>
                <a:cubicBezTo>
                  <a:pt x="113" y="195"/>
                  <a:pt x="116" y="194"/>
                  <a:pt x="118" y="194"/>
                </a:cubicBezTo>
                <a:cubicBezTo>
                  <a:pt x="120" y="194"/>
                  <a:pt x="120" y="193"/>
                  <a:pt x="120" y="191"/>
                </a:cubicBezTo>
                <a:cubicBezTo>
                  <a:pt x="119" y="185"/>
                  <a:pt x="119" y="185"/>
                  <a:pt x="119" y="185"/>
                </a:cubicBezTo>
                <a:cubicBezTo>
                  <a:pt x="124" y="184"/>
                  <a:pt x="129" y="183"/>
                  <a:pt x="134" y="181"/>
                </a:cubicBezTo>
                <a:cubicBezTo>
                  <a:pt x="137" y="186"/>
                  <a:pt x="137" y="186"/>
                  <a:pt x="137" y="186"/>
                </a:cubicBezTo>
                <a:cubicBezTo>
                  <a:pt x="137" y="187"/>
                  <a:pt x="138" y="187"/>
                  <a:pt x="139" y="187"/>
                </a:cubicBezTo>
                <a:cubicBezTo>
                  <a:pt x="139" y="187"/>
                  <a:pt x="139" y="187"/>
                  <a:pt x="140" y="187"/>
                </a:cubicBezTo>
                <a:cubicBezTo>
                  <a:pt x="142" y="186"/>
                  <a:pt x="145" y="185"/>
                  <a:pt x="147" y="183"/>
                </a:cubicBezTo>
                <a:cubicBezTo>
                  <a:pt x="148" y="183"/>
                  <a:pt x="149" y="181"/>
                  <a:pt x="148" y="180"/>
                </a:cubicBezTo>
                <a:cubicBezTo>
                  <a:pt x="146" y="175"/>
                  <a:pt x="146" y="175"/>
                  <a:pt x="146" y="175"/>
                </a:cubicBezTo>
                <a:cubicBezTo>
                  <a:pt x="150" y="172"/>
                  <a:pt x="154" y="169"/>
                  <a:pt x="158" y="166"/>
                </a:cubicBezTo>
                <a:cubicBezTo>
                  <a:pt x="162" y="170"/>
                  <a:pt x="162" y="170"/>
                  <a:pt x="162" y="170"/>
                </a:cubicBezTo>
                <a:cubicBezTo>
                  <a:pt x="163" y="171"/>
                  <a:pt x="163" y="171"/>
                  <a:pt x="164" y="171"/>
                </a:cubicBezTo>
                <a:cubicBezTo>
                  <a:pt x="165" y="171"/>
                  <a:pt x="165" y="171"/>
                  <a:pt x="166" y="170"/>
                </a:cubicBezTo>
                <a:cubicBezTo>
                  <a:pt x="168" y="168"/>
                  <a:pt x="170" y="166"/>
                  <a:pt x="172" y="164"/>
                </a:cubicBezTo>
                <a:cubicBezTo>
                  <a:pt x="172" y="163"/>
                  <a:pt x="172" y="162"/>
                  <a:pt x="172" y="161"/>
                </a:cubicBezTo>
                <a:cubicBezTo>
                  <a:pt x="167" y="157"/>
                  <a:pt x="167" y="157"/>
                  <a:pt x="167" y="157"/>
                </a:cubicBezTo>
                <a:cubicBezTo>
                  <a:pt x="171" y="153"/>
                  <a:pt x="174" y="149"/>
                  <a:pt x="176" y="144"/>
                </a:cubicBezTo>
                <a:cubicBezTo>
                  <a:pt x="182" y="147"/>
                  <a:pt x="182" y="147"/>
                  <a:pt x="182" y="147"/>
                </a:cubicBezTo>
                <a:cubicBezTo>
                  <a:pt x="182" y="147"/>
                  <a:pt x="183" y="147"/>
                  <a:pt x="183" y="147"/>
                </a:cubicBezTo>
                <a:cubicBezTo>
                  <a:pt x="184" y="147"/>
                  <a:pt x="185" y="147"/>
                  <a:pt x="185" y="146"/>
                </a:cubicBezTo>
                <a:cubicBezTo>
                  <a:pt x="186" y="144"/>
                  <a:pt x="188" y="141"/>
                  <a:pt x="189" y="139"/>
                </a:cubicBezTo>
                <a:cubicBezTo>
                  <a:pt x="189" y="137"/>
                  <a:pt x="189" y="136"/>
                  <a:pt x="188" y="136"/>
                </a:cubicBezTo>
                <a:cubicBezTo>
                  <a:pt x="182" y="133"/>
                  <a:pt x="182" y="133"/>
                  <a:pt x="182" y="133"/>
                </a:cubicBezTo>
                <a:cubicBezTo>
                  <a:pt x="184" y="128"/>
                  <a:pt x="186" y="123"/>
                  <a:pt x="187" y="118"/>
                </a:cubicBezTo>
                <a:cubicBezTo>
                  <a:pt x="193" y="119"/>
                  <a:pt x="193" y="119"/>
                  <a:pt x="193" y="119"/>
                </a:cubicBezTo>
                <a:cubicBezTo>
                  <a:pt x="194" y="119"/>
                  <a:pt x="194" y="119"/>
                  <a:pt x="194" y="119"/>
                </a:cubicBezTo>
                <a:cubicBezTo>
                  <a:pt x="195" y="119"/>
                  <a:pt x="196" y="118"/>
                  <a:pt x="196" y="117"/>
                </a:cubicBezTo>
                <a:cubicBezTo>
                  <a:pt x="196" y="114"/>
                  <a:pt x="197" y="112"/>
                  <a:pt x="197" y="109"/>
                </a:cubicBezTo>
                <a:cubicBezTo>
                  <a:pt x="197" y="107"/>
                  <a:pt x="197" y="106"/>
                  <a:pt x="195" y="106"/>
                </a:cubicBezTo>
                <a:close/>
              </a:path>
            </a:pathLst>
          </a:custGeom>
          <a:solidFill>
            <a:schemeClr val="accent1"/>
          </a:solidFill>
          <a:ln w="19050" cap="rnd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20000"/>
              </a:lnSpc>
            </a:pPr>
            <a:endParaRPr lang="en-US" dirty="0" smtClean="0">
              <a:solidFill>
                <a:schemeClr val="bg1"/>
              </a:solidFill>
              <a:latin typeface="Lato Black" panose="020B0604020202020204" charset="0"/>
              <a:ea typeface="Lato Black" panose="020B0604020202020204" charset="0"/>
              <a:cs typeface="Lato Black" panose="020B0604020202020204" charset="0"/>
            </a:endParaRPr>
          </a:p>
          <a:p>
            <a:pPr algn="ctr">
              <a:lnSpc>
                <a:spcPct val="120000"/>
              </a:lnSpc>
            </a:pPr>
            <a:endParaRPr lang="en-US" dirty="0">
              <a:solidFill>
                <a:schemeClr val="bg1"/>
              </a:solidFill>
              <a:latin typeface="Lato Black" panose="020B0604020202020204" charset="0"/>
              <a:ea typeface="Lato Black" panose="020B0604020202020204" charset="0"/>
              <a:cs typeface="Lato Black" panose="020B0604020202020204" charset="0"/>
            </a:endParaRPr>
          </a:p>
          <a:p>
            <a:pPr algn="ctr">
              <a:lnSpc>
                <a:spcPct val="120000"/>
              </a:lnSpc>
            </a:pPr>
            <a:endParaRPr lang="en-US" dirty="0" smtClean="0">
              <a:solidFill>
                <a:schemeClr val="bg1"/>
              </a:solidFill>
              <a:latin typeface="Lato Black" panose="020B0604020202020204" charset="0"/>
              <a:ea typeface="Lato Black" panose="020B0604020202020204" charset="0"/>
              <a:cs typeface="Lato Black" panose="020B0604020202020204" charset="0"/>
            </a:endParaRPr>
          </a:p>
          <a:p>
            <a:pPr algn="ctr">
              <a:lnSpc>
                <a:spcPct val="120000"/>
              </a:lnSpc>
            </a:pPr>
            <a:r>
              <a:rPr lang="en-US" sz="3600" dirty="0" smtClean="0">
                <a:solidFill>
                  <a:schemeClr val="bg1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LEADER</a:t>
            </a:r>
            <a:endParaRPr lang="en-US" sz="3600" dirty="0">
              <a:solidFill>
                <a:schemeClr val="bg1"/>
              </a:solidFill>
              <a:latin typeface="Lato Black" panose="020B0604020202020204" charset="0"/>
              <a:ea typeface="Lato Black" panose="020B0604020202020204" charset="0"/>
              <a:cs typeface="Lato Black" panose="020B0604020202020204" charset="0"/>
            </a:endParaRPr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 rot="20285256">
            <a:off x="2576430" y="4437406"/>
            <a:ext cx="2510595" cy="2004187"/>
          </a:xfrm>
          <a:custGeom>
            <a:avLst/>
            <a:gdLst>
              <a:gd name="T0" fmla="*/ 135 w 146"/>
              <a:gd name="T1" fmla="*/ 77 h 144"/>
              <a:gd name="T2" fmla="*/ 144 w 146"/>
              <a:gd name="T3" fmla="*/ 65 h 144"/>
              <a:gd name="T4" fmla="*/ 143 w 146"/>
              <a:gd name="T5" fmla="*/ 53 h 144"/>
              <a:gd name="T6" fmla="*/ 141 w 146"/>
              <a:gd name="T7" fmla="*/ 51 h 144"/>
              <a:gd name="T8" fmla="*/ 129 w 146"/>
              <a:gd name="T9" fmla="*/ 45 h 144"/>
              <a:gd name="T10" fmla="*/ 135 w 146"/>
              <a:gd name="T11" fmla="*/ 39 h 144"/>
              <a:gd name="T12" fmla="*/ 131 w 146"/>
              <a:gd name="T13" fmla="*/ 27 h 144"/>
              <a:gd name="T14" fmla="*/ 128 w 146"/>
              <a:gd name="T15" fmla="*/ 27 h 144"/>
              <a:gd name="T16" fmla="*/ 113 w 146"/>
              <a:gd name="T17" fmla="*/ 25 h 144"/>
              <a:gd name="T18" fmla="*/ 117 w 146"/>
              <a:gd name="T19" fmla="*/ 14 h 144"/>
              <a:gd name="T20" fmla="*/ 108 w 146"/>
              <a:gd name="T21" fmla="*/ 9 h 144"/>
              <a:gd name="T22" fmla="*/ 101 w 146"/>
              <a:gd name="T23" fmla="*/ 17 h 144"/>
              <a:gd name="T24" fmla="*/ 92 w 146"/>
              <a:gd name="T25" fmla="*/ 13 h 144"/>
              <a:gd name="T26" fmla="*/ 92 w 146"/>
              <a:gd name="T27" fmla="*/ 2 h 144"/>
              <a:gd name="T28" fmla="*/ 82 w 146"/>
              <a:gd name="T29" fmla="*/ 0 h 144"/>
              <a:gd name="T30" fmla="*/ 78 w 146"/>
              <a:gd name="T31" fmla="*/ 10 h 144"/>
              <a:gd name="T32" fmla="*/ 73 w 146"/>
              <a:gd name="T33" fmla="*/ 10 h 144"/>
              <a:gd name="T34" fmla="*/ 66 w 146"/>
              <a:gd name="T35" fmla="*/ 1 h 144"/>
              <a:gd name="T36" fmla="*/ 64 w 146"/>
              <a:gd name="T37" fmla="*/ 0 h 144"/>
              <a:gd name="T38" fmla="*/ 52 w 146"/>
              <a:gd name="T39" fmla="*/ 4 h 144"/>
              <a:gd name="T40" fmla="*/ 45 w 146"/>
              <a:gd name="T41" fmla="*/ 17 h 144"/>
              <a:gd name="T42" fmla="*/ 38 w 146"/>
              <a:gd name="T43" fmla="*/ 8 h 144"/>
              <a:gd name="T44" fmla="*/ 29 w 146"/>
              <a:gd name="T45" fmla="*/ 14 h 144"/>
              <a:gd name="T46" fmla="*/ 33 w 146"/>
              <a:gd name="T47" fmla="*/ 25 h 144"/>
              <a:gd name="T48" fmla="*/ 18 w 146"/>
              <a:gd name="T49" fmla="*/ 27 h 144"/>
              <a:gd name="T50" fmla="*/ 15 w 146"/>
              <a:gd name="T51" fmla="*/ 27 h 144"/>
              <a:gd name="T52" fmla="*/ 10 w 146"/>
              <a:gd name="T53" fmla="*/ 38 h 144"/>
              <a:gd name="T54" fmla="*/ 14 w 146"/>
              <a:gd name="T55" fmla="*/ 52 h 144"/>
              <a:gd name="T56" fmla="*/ 5 w 146"/>
              <a:gd name="T57" fmla="*/ 51 h 144"/>
              <a:gd name="T58" fmla="*/ 3 w 146"/>
              <a:gd name="T59" fmla="*/ 53 h 144"/>
              <a:gd name="T60" fmla="*/ 2 w 146"/>
              <a:gd name="T61" fmla="*/ 65 h 144"/>
              <a:gd name="T62" fmla="*/ 11 w 146"/>
              <a:gd name="T63" fmla="*/ 77 h 144"/>
              <a:gd name="T64" fmla="*/ 1 w 146"/>
              <a:gd name="T65" fmla="*/ 81 h 144"/>
              <a:gd name="T66" fmla="*/ 5 w 146"/>
              <a:gd name="T67" fmla="*/ 92 h 144"/>
              <a:gd name="T68" fmla="*/ 14 w 146"/>
              <a:gd name="T69" fmla="*/ 91 h 144"/>
              <a:gd name="T70" fmla="*/ 18 w 146"/>
              <a:gd name="T71" fmla="*/ 100 h 144"/>
              <a:gd name="T72" fmla="*/ 10 w 146"/>
              <a:gd name="T73" fmla="*/ 108 h 144"/>
              <a:gd name="T74" fmla="*/ 17 w 146"/>
              <a:gd name="T75" fmla="*/ 117 h 144"/>
              <a:gd name="T76" fmla="*/ 26 w 146"/>
              <a:gd name="T77" fmla="*/ 112 h 144"/>
              <a:gd name="T78" fmla="*/ 28 w 146"/>
              <a:gd name="T79" fmla="*/ 126 h 144"/>
              <a:gd name="T80" fmla="*/ 37 w 146"/>
              <a:gd name="T81" fmla="*/ 135 h 144"/>
              <a:gd name="T82" fmla="*/ 40 w 146"/>
              <a:gd name="T83" fmla="*/ 134 h 144"/>
              <a:gd name="T84" fmla="*/ 53 w 146"/>
              <a:gd name="T85" fmla="*/ 130 h 144"/>
              <a:gd name="T86" fmla="*/ 52 w 146"/>
              <a:gd name="T87" fmla="*/ 139 h 144"/>
              <a:gd name="T88" fmla="*/ 64 w 146"/>
              <a:gd name="T89" fmla="*/ 144 h 144"/>
              <a:gd name="T90" fmla="*/ 66 w 146"/>
              <a:gd name="T91" fmla="*/ 142 h 144"/>
              <a:gd name="T92" fmla="*/ 73 w 146"/>
              <a:gd name="T93" fmla="*/ 134 h 144"/>
              <a:gd name="T94" fmla="*/ 80 w 146"/>
              <a:gd name="T95" fmla="*/ 142 h 144"/>
              <a:gd name="T96" fmla="*/ 82 w 146"/>
              <a:gd name="T97" fmla="*/ 144 h 144"/>
              <a:gd name="T98" fmla="*/ 94 w 146"/>
              <a:gd name="T99" fmla="*/ 139 h 144"/>
              <a:gd name="T100" fmla="*/ 101 w 146"/>
              <a:gd name="T101" fmla="*/ 127 h 144"/>
              <a:gd name="T102" fmla="*/ 108 w 146"/>
              <a:gd name="T103" fmla="*/ 135 h 144"/>
              <a:gd name="T104" fmla="*/ 118 w 146"/>
              <a:gd name="T105" fmla="*/ 130 h 144"/>
              <a:gd name="T106" fmla="*/ 113 w 146"/>
              <a:gd name="T107" fmla="*/ 119 h 144"/>
              <a:gd name="T108" fmla="*/ 128 w 146"/>
              <a:gd name="T109" fmla="*/ 117 h 144"/>
              <a:gd name="T110" fmla="*/ 131 w 146"/>
              <a:gd name="T111" fmla="*/ 116 h 144"/>
              <a:gd name="T112" fmla="*/ 136 w 146"/>
              <a:gd name="T113" fmla="*/ 105 h 144"/>
              <a:gd name="T114" fmla="*/ 132 w 146"/>
              <a:gd name="T115" fmla="*/ 92 h 144"/>
              <a:gd name="T116" fmla="*/ 141 w 146"/>
              <a:gd name="T117" fmla="*/ 92 h 144"/>
              <a:gd name="T118" fmla="*/ 144 w 146"/>
              <a:gd name="T119" fmla="*/ 91 h 144"/>
              <a:gd name="T120" fmla="*/ 144 w 146"/>
              <a:gd name="T121" fmla="*/ 79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46" h="144">
                <a:moveTo>
                  <a:pt x="144" y="79"/>
                </a:moveTo>
                <a:cubicBezTo>
                  <a:pt x="135" y="77"/>
                  <a:pt x="135" y="77"/>
                  <a:pt x="135" y="77"/>
                </a:cubicBezTo>
                <a:cubicBezTo>
                  <a:pt x="135" y="73"/>
                  <a:pt x="135" y="70"/>
                  <a:pt x="135" y="67"/>
                </a:cubicBezTo>
                <a:cubicBezTo>
                  <a:pt x="144" y="65"/>
                  <a:pt x="144" y="65"/>
                  <a:pt x="144" y="65"/>
                </a:cubicBezTo>
                <a:cubicBezTo>
                  <a:pt x="145" y="65"/>
                  <a:pt x="146" y="64"/>
                  <a:pt x="145" y="62"/>
                </a:cubicBezTo>
                <a:cubicBezTo>
                  <a:pt x="145" y="59"/>
                  <a:pt x="144" y="56"/>
                  <a:pt x="143" y="53"/>
                </a:cubicBezTo>
                <a:cubicBezTo>
                  <a:pt x="143" y="52"/>
                  <a:pt x="142" y="51"/>
                  <a:pt x="141" y="51"/>
                </a:cubicBezTo>
                <a:cubicBezTo>
                  <a:pt x="141" y="51"/>
                  <a:pt x="141" y="51"/>
                  <a:pt x="141" y="51"/>
                </a:cubicBezTo>
                <a:cubicBezTo>
                  <a:pt x="132" y="53"/>
                  <a:pt x="132" y="53"/>
                  <a:pt x="132" y="53"/>
                </a:cubicBezTo>
                <a:cubicBezTo>
                  <a:pt x="131" y="50"/>
                  <a:pt x="130" y="47"/>
                  <a:pt x="129" y="45"/>
                </a:cubicBezTo>
                <a:cubicBezTo>
                  <a:pt x="129" y="44"/>
                  <a:pt x="128" y="44"/>
                  <a:pt x="128" y="44"/>
                </a:cubicBezTo>
                <a:cubicBezTo>
                  <a:pt x="135" y="39"/>
                  <a:pt x="135" y="39"/>
                  <a:pt x="135" y="39"/>
                </a:cubicBezTo>
                <a:cubicBezTo>
                  <a:pt x="136" y="38"/>
                  <a:pt x="137" y="37"/>
                  <a:pt x="136" y="36"/>
                </a:cubicBezTo>
                <a:cubicBezTo>
                  <a:pt x="134" y="33"/>
                  <a:pt x="133" y="30"/>
                  <a:pt x="131" y="27"/>
                </a:cubicBezTo>
                <a:cubicBezTo>
                  <a:pt x="130" y="27"/>
                  <a:pt x="130" y="27"/>
                  <a:pt x="129" y="27"/>
                </a:cubicBezTo>
                <a:cubicBezTo>
                  <a:pt x="128" y="27"/>
                  <a:pt x="128" y="27"/>
                  <a:pt x="128" y="27"/>
                </a:cubicBezTo>
                <a:cubicBezTo>
                  <a:pt x="120" y="32"/>
                  <a:pt x="120" y="32"/>
                  <a:pt x="120" y="32"/>
                </a:cubicBezTo>
                <a:cubicBezTo>
                  <a:pt x="118" y="29"/>
                  <a:pt x="116" y="27"/>
                  <a:pt x="113" y="25"/>
                </a:cubicBezTo>
                <a:cubicBezTo>
                  <a:pt x="118" y="17"/>
                  <a:pt x="118" y="17"/>
                  <a:pt x="118" y="17"/>
                </a:cubicBezTo>
                <a:cubicBezTo>
                  <a:pt x="119" y="16"/>
                  <a:pt x="118" y="15"/>
                  <a:pt x="117" y="14"/>
                </a:cubicBezTo>
                <a:cubicBezTo>
                  <a:pt x="115" y="12"/>
                  <a:pt x="112" y="10"/>
                  <a:pt x="109" y="9"/>
                </a:cubicBezTo>
                <a:cubicBezTo>
                  <a:pt x="109" y="9"/>
                  <a:pt x="108" y="9"/>
                  <a:pt x="108" y="9"/>
                </a:cubicBezTo>
                <a:cubicBezTo>
                  <a:pt x="107" y="9"/>
                  <a:pt x="107" y="9"/>
                  <a:pt x="106" y="10"/>
                </a:cubicBezTo>
                <a:cubicBezTo>
                  <a:pt x="101" y="17"/>
                  <a:pt x="101" y="17"/>
                  <a:pt x="101" y="17"/>
                </a:cubicBezTo>
                <a:cubicBezTo>
                  <a:pt x="99" y="15"/>
                  <a:pt x="96" y="14"/>
                  <a:pt x="93" y="13"/>
                </a:cubicBezTo>
                <a:cubicBezTo>
                  <a:pt x="93" y="13"/>
                  <a:pt x="92" y="13"/>
                  <a:pt x="92" y="13"/>
                </a:cubicBezTo>
                <a:cubicBezTo>
                  <a:pt x="94" y="4"/>
                  <a:pt x="94" y="4"/>
                  <a:pt x="94" y="4"/>
                </a:cubicBezTo>
                <a:cubicBezTo>
                  <a:pt x="94" y="3"/>
                  <a:pt x="93" y="2"/>
                  <a:pt x="92" y="2"/>
                </a:cubicBezTo>
                <a:cubicBezTo>
                  <a:pt x="89" y="1"/>
                  <a:pt x="86" y="0"/>
                  <a:pt x="82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81" y="0"/>
                  <a:pt x="80" y="0"/>
                  <a:pt x="80" y="2"/>
                </a:cubicBezTo>
                <a:cubicBezTo>
                  <a:pt x="78" y="10"/>
                  <a:pt x="78" y="10"/>
                  <a:pt x="78" y="10"/>
                </a:cubicBezTo>
                <a:cubicBezTo>
                  <a:pt x="76" y="10"/>
                  <a:pt x="75" y="10"/>
                  <a:pt x="73" y="10"/>
                </a:cubicBezTo>
                <a:cubicBezTo>
                  <a:pt x="73" y="10"/>
                  <a:pt x="73" y="10"/>
                  <a:pt x="73" y="10"/>
                </a:cubicBezTo>
                <a:cubicBezTo>
                  <a:pt x="71" y="10"/>
                  <a:pt x="70" y="10"/>
                  <a:pt x="68" y="10"/>
                </a:cubicBezTo>
                <a:cubicBezTo>
                  <a:pt x="66" y="1"/>
                  <a:pt x="66" y="1"/>
                  <a:pt x="66" y="1"/>
                </a:cubicBezTo>
                <a:cubicBezTo>
                  <a:pt x="66" y="0"/>
                  <a:pt x="65" y="0"/>
                  <a:pt x="64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0" y="0"/>
                  <a:pt x="57" y="1"/>
                  <a:pt x="54" y="2"/>
                </a:cubicBezTo>
                <a:cubicBezTo>
                  <a:pt x="53" y="2"/>
                  <a:pt x="52" y="3"/>
                  <a:pt x="52" y="4"/>
                </a:cubicBezTo>
                <a:cubicBezTo>
                  <a:pt x="54" y="13"/>
                  <a:pt x="54" y="13"/>
                  <a:pt x="54" y="13"/>
                </a:cubicBezTo>
                <a:cubicBezTo>
                  <a:pt x="51" y="14"/>
                  <a:pt x="48" y="15"/>
                  <a:pt x="45" y="17"/>
                </a:cubicBezTo>
                <a:cubicBezTo>
                  <a:pt x="40" y="9"/>
                  <a:pt x="40" y="9"/>
                  <a:pt x="40" y="9"/>
                </a:cubicBezTo>
                <a:cubicBezTo>
                  <a:pt x="39" y="9"/>
                  <a:pt x="39" y="8"/>
                  <a:pt x="38" y="8"/>
                </a:cubicBezTo>
                <a:cubicBezTo>
                  <a:pt x="38" y="8"/>
                  <a:pt x="37" y="8"/>
                  <a:pt x="37" y="9"/>
                </a:cubicBezTo>
                <a:cubicBezTo>
                  <a:pt x="34" y="10"/>
                  <a:pt x="31" y="12"/>
                  <a:pt x="29" y="14"/>
                </a:cubicBezTo>
                <a:cubicBezTo>
                  <a:pt x="28" y="15"/>
                  <a:pt x="27" y="16"/>
                  <a:pt x="28" y="17"/>
                </a:cubicBezTo>
                <a:cubicBezTo>
                  <a:pt x="33" y="25"/>
                  <a:pt x="33" y="25"/>
                  <a:pt x="33" y="25"/>
                </a:cubicBezTo>
                <a:cubicBezTo>
                  <a:pt x="30" y="27"/>
                  <a:pt x="28" y="29"/>
                  <a:pt x="26" y="31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6"/>
                  <a:pt x="17" y="26"/>
                  <a:pt x="17" y="26"/>
                </a:cubicBezTo>
                <a:cubicBezTo>
                  <a:pt x="16" y="26"/>
                  <a:pt x="16" y="27"/>
                  <a:pt x="15" y="27"/>
                </a:cubicBezTo>
                <a:cubicBezTo>
                  <a:pt x="13" y="30"/>
                  <a:pt x="11" y="33"/>
                  <a:pt x="10" y="35"/>
                </a:cubicBezTo>
                <a:cubicBezTo>
                  <a:pt x="9" y="36"/>
                  <a:pt x="9" y="38"/>
                  <a:pt x="10" y="38"/>
                </a:cubicBezTo>
                <a:cubicBezTo>
                  <a:pt x="18" y="44"/>
                  <a:pt x="18" y="44"/>
                  <a:pt x="18" y="44"/>
                </a:cubicBezTo>
                <a:cubicBezTo>
                  <a:pt x="16" y="46"/>
                  <a:pt x="15" y="49"/>
                  <a:pt x="14" y="52"/>
                </a:cubicBezTo>
                <a:cubicBezTo>
                  <a:pt x="14" y="52"/>
                  <a:pt x="14" y="52"/>
                  <a:pt x="14" y="53"/>
                </a:cubicBezTo>
                <a:cubicBezTo>
                  <a:pt x="5" y="51"/>
                  <a:pt x="5" y="51"/>
                  <a:pt x="5" y="51"/>
                </a:cubicBezTo>
                <a:cubicBezTo>
                  <a:pt x="5" y="51"/>
                  <a:pt x="5" y="51"/>
                  <a:pt x="5" y="51"/>
                </a:cubicBezTo>
                <a:cubicBezTo>
                  <a:pt x="4" y="51"/>
                  <a:pt x="3" y="52"/>
                  <a:pt x="3" y="53"/>
                </a:cubicBezTo>
                <a:cubicBezTo>
                  <a:pt x="2" y="56"/>
                  <a:pt x="1" y="59"/>
                  <a:pt x="1" y="62"/>
                </a:cubicBezTo>
                <a:cubicBezTo>
                  <a:pt x="0" y="64"/>
                  <a:pt x="1" y="65"/>
                  <a:pt x="2" y="65"/>
                </a:cubicBezTo>
                <a:cubicBezTo>
                  <a:pt x="11" y="67"/>
                  <a:pt x="11" y="67"/>
                  <a:pt x="11" y="67"/>
                </a:cubicBezTo>
                <a:cubicBezTo>
                  <a:pt x="11" y="70"/>
                  <a:pt x="11" y="73"/>
                  <a:pt x="11" y="77"/>
                </a:cubicBezTo>
                <a:cubicBezTo>
                  <a:pt x="2" y="79"/>
                  <a:pt x="2" y="79"/>
                  <a:pt x="2" y="79"/>
                </a:cubicBezTo>
                <a:cubicBezTo>
                  <a:pt x="1" y="79"/>
                  <a:pt x="1" y="80"/>
                  <a:pt x="1" y="81"/>
                </a:cubicBezTo>
                <a:cubicBezTo>
                  <a:pt x="1" y="84"/>
                  <a:pt x="2" y="88"/>
                  <a:pt x="3" y="91"/>
                </a:cubicBezTo>
                <a:cubicBezTo>
                  <a:pt x="3" y="92"/>
                  <a:pt x="4" y="92"/>
                  <a:pt x="5" y="92"/>
                </a:cubicBezTo>
                <a:cubicBezTo>
                  <a:pt x="5" y="92"/>
                  <a:pt x="5" y="92"/>
                  <a:pt x="5" y="92"/>
                </a:cubicBezTo>
                <a:cubicBezTo>
                  <a:pt x="14" y="91"/>
                  <a:pt x="14" y="91"/>
                  <a:pt x="14" y="91"/>
                </a:cubicBezTo>
                <a:cubicBezTo>
                  <a:pt x="15" y="94"/>
                  <a:pt x="16" y="96"/>
                  <a:pt x="17" y="99"/>
                </a:cubicBezTo>
                <a:cubicBezTo>
                  <a:pt x="17" y="99"/>
                  <a:pt x="18" y="100"/>
                  <a:pt x="18" y="100"/>
                </a:cubicBezTo>
                <a:cubicBezTo>
                  <a:pt x="11" y="105"/>
                  <a:pt x="11" y="105"/>
                  <a:pt x="11" y="105"/>
                </a:cubicBezTo>
                <a:cubicBezTo>
                  <a:pt x="10" y="106"/>
                  <a:pt x="9" y="107"/>
                  <a:pt x="10" y="108"/>
                </a:cubicBezTo>
                <a:cubicBezTo>
                  <a:pt x="12" y="111"/>
                  <a:pt x="13" y="114"/>
                  <a:pt x="15" y="116"/>
                </a:cubicBezTo>
                <a:cubicBezTo>
                  <a:pt x="16" y="117"/>
                  <a:pt x="17" y="117"/>
                  <a:pt x="17" y="117"/>
                </a:cubicBezTo>
                <a:cubicBezTo>
                  <a:pt x="18" y="117"/>
                  <a:pt x="18" y="117"/>
                  <a:pt x="18" y="117"/>
                </a:cubicBezTo>
                <a:cubicBezTo>
                  <a:pt x="26" y="112"/>
                  <a:pt x="26" y="112"/>
                  <a:pt x="26" y="112"/>
                </a:cubicBezTo>
                <a:cubicBezTo>
                  <a:pt x="28" y="114"/>
                  <a:pt x="30" y="117"/>
                  <a:pt x="33" y="119"/>
                </a:cubicBezTo>
                <a:cubicBezTo>
                  <a:pt x="28" y="126"/>
                  <a:pt x="28" y="126"/>
                  <a:pt x="28" y="126"/>
                </a:cubicBezTo>
                <a:cubicBezTo>
                  <a:pt x="28" y="127"/>
                  <a:pt x="28" y="129"/>
                  <a:pt x="29" y="129"/>
                </a:cubicBezTo>
                <a:cubicBezTo>
                  <a:pt x="31" y="131"/>
                  <a:pt x="34" y="133"/>
                  <a:pt x="37" y="135"/>
                </a:cubicBezTo>
                <a:cubicBezTo>
                  <a:pt x="37" y="135"/>
                  <a:pt x="38" y="135"/>
                  <a:pt x="38" y="135"/>
                </a:cubicBezTo>
                <a:cubicBezTo>
                  <a:pt x="39" y="135"/>
                  <a:pt x="39" y="135"/>
                  <a:pt x="40" y="134"/>
                </a:cubicBezTo>
                <a:cubicBezTo>
                  <a:pt x="45" y="127"/>
                  <a:pt x="45" y="127"/>
                  <a:pt x="45" y="127"/>
                </a:cubicBezTo>
                <a:cubicBezTo>
                  <a:pt x="48" y="128"/>
                  <a:pt x="50" y="129"/>
                  <a:pt x="53" y="130"/>
                </a:cubicBezTo>
                <a:cubicBezTo>
                  <a:pt x="53" y="130"/>
                  <a:pt x="54" y="130"/>
                  <a:pt x="54" y="131"/>
                </a:cubicBezTo>
                <a:cubicBezTo>
                  <a:pt x="52" y="139"/>
                  <a:pt x="52" y="139"/>
                  <a:pt x="52" y="139"/>
                </a:cubicBezTo>
                <a:cubicBezTo>
                  <a:pt x="52" y="140"/>
                  <a:pt x="53" y="142"/>
                  <a:pt x="54" y="142"/>
                </a:cubicBezTo>
                <a:cubicBezTo>
                  <a:pt x="57" y="143"/>
                  <a:pt x="61" y="143"/>
                  <a:pt x="64" y="144"/>
                </a:cubicBezTo>
                <a:cubicBezTo>
                  <a:pt x="64" y="144"/>
                  <a:pt x="64" y="144"/>
                  <a:pt x="64" y="144"/>
                </a:cubicBezTo>
                <a:cubicBezTo>
                  <a:pt x="65" y="144"/>
                  <a:pt x="66" y="143"/>
                  <a:pt x="66" y="142"/>
                </a:cubicBezTo>
                <a:cubicBezTo>
                  <a:pt x="68" y="133"/>
                  <a:pt x="68" y="133"/>
                  <a:pt x="68" y="133"/>
                </a:cubicBezTo>
                <a:cubicBezTo>
                  <a:pt x="70" y="134"/>
                  <a:pt x="72" y="134"/>
                  <a:pt x="73" y="134"/>
                </a:cubicBezTo>
                <a:cubicBezTo>
                  <a:pt x="75" y="134"/>
                  <a:pt x="76" y="134"/>
                  <a:pt x="78" y="133"/>
                </a:cubicBezTo>
                <a:cubicBezTo>
                  <a:pt x="80" y="142"/>
                  <a:pt x="80" y="142"/>
                  <a:pt x="80" y="142"/>
                </a:cubicBezTo>
                <a:cubicBezTo>
                  <a:pt x="80" y="143"/>
                  <a:pt x="81" y="144"/>
                  <a:pt x="82" y="144"/>
                </a:cubicBezTo>
                <a:cubicBezTo>
                  <a:pt x="82" y="144"/>
                  <a:pt x="82" y="144"/>
                  <a:pt x="82" y="144"/>
                </a:cubicBezTo>
                <a:cubicBezTo>
                  <a:pt x="86" y="143"/>
                  <a:pt x="89" y="143"/>
                  <a:pt x="92" y="142"/>
                </a:cubicBezTo>
                <a:cubicBezTo>
                  <a:pt x="93" y="142"/>
                  <a:pt x="94" y="141"/>
                  <a:pt x="94" y="139"/>
                </a:cubicBezTo>
                <a:cubicBezTo>
                  <a:pt x="92" y="131"/>
                  <a:pt x="92" y="131"/>
                  <a:pt x="92" y="131"/>
                </a:cubicBezTo>
                <a:cubicBezTo>
                  <a:pt x="95" y="130"/>
                  <a:pt x="98" y="129"/>
                  <a:pt x="101" y="127"/>
                </a:cubicBezTo>
                <a:cubicBezTo>
                  <a:pt x="106" y="134"/>
                  <a:pt x="106" y="134"/>
                  <a:pt x="106" y="134"/>
                </a:cubicBezTo>
                <a:cubicBezTo>
                  <a:pt x="107" y="135"/>
                  <a:pt x="107" y="135"/>
                  <a:pt x="108" y="135"/>
                </a:cubicBezTo>
                <a:cubicBezTo>
                  <a:pt x="109" y="135"/>
                  <a:pt x="109" y="135"/>
                  <a:pt x="109" y="135"/>
                </a:cubicBezTo>
                <a:cubicBezTo>
                  <a:pt x="112" y="133"/>
                  <a:pt x="115" y="131"/>
                  <a:pt x="118" y="130"/>
                </a:cubicBezTo>
                <a:cubicBezTo>
                  <a:pt x="118" y="129"/>
                  <a:pt x="119" y="128"/>
                  <a:pt x="118" y="127"/>
                </a:cubicBezTo>
                <a:cubicBezTo>
                  <a:pt x="113" y="119"/>
                  <a:pt x="113" y="119"/>
                  <a:pt x="113" y="119"/>
                </a:cubicBezTo>
                <a:cubicBezTo>
                  <a:pt x="116" y="117"/>
                  <a:pt x="118" y="115"/>
                  <a:pt x="120" y="112"/>
                </a:cubicBezTo>
                <a:cubicBezTo>
                  <a:pt x="128" y="117"/>
                  <a:pt x="128" y="117"/>
                  <a:pt x="128" y="117"/>
                </a:cubicBezTo>
                <a:cubicBezTo>
                  <a:pt x="128" y="117"/>
                  <a:pt x="129" y="117"/>
                  <a:pt x="129" y="117"/>
                </a:cubicBezTo>
                <a:cubicBezTo>
                  <a:pt x="130" y="117"/>
                  <a:pt x="130" y="117"/>
                  <a:pt x="131" y="116"/>
                </a:cubicBezTo>
                <a:cubicBezTo>
                  <a:pt x="133" y="114"/>
                  <a:pt x="135" y="111"/>
                  <a:pt x="136" y="108"/>
                </a:cubicBezTo>
                <a:cubicBezTo>
                  <a:pt x="137" y="107"/>
                  <a:pt x="137" y="106"/>
                  <a:pt x="136" y="105"/>
                </a:cubicBezTo>
                <a:cubicBezTo>
                  <a:pt x="128" y="100"/>
                  <a:pt x="128" y="100"/>
                  <a:pt x="128" y="100"/>
                </a:cubicBezTo>
                <a:cubicBezTo>
                  <a:pt x="130" y="97"/>
                  <a:pt x="131" y="95"/>
                  <a:pt x="132" y="92"/>
                </a:cubicBezTo>
                <a:cubicBezTo>
                  <a:pt x="132" y="92"/>
                  <a:pt x="132" y="91"/>
                  <a:pt x="132" y="91"/>
                </a:cubicBezTo>
                <a:cubicBezTo>
                  <a:pt x="141" y="92"/>
                  <a:pt x="141" y="92"/>
                  <a:pt x="141" y="92"/>
                </a:cubicBezTo>
                <a:cubicBezTo>
                  <a:pt x="141" y="92"/>
                  <a:pt x="141" y="92"/>
                  <a:pt x="141" y="92"/>
                </a:cubicBezTo>
                <a:cubicBezTo>
                  <a:pt x="142" y="92"/>
                  <a:pt x="143" y="92"/>
                  <a:pt x="144" y="91"/>
                </a:cubicBezTo>
                <a:cubicBezTo>
                  <a:pt x="144" y="88"/>
                  <a:pt x="145" y="84"/>
                  <a:pt x="145" y="81"/>
                </a:cubicBezTo>
                <a:cubicBezTo>
                  <a:pt x="146" y="80"/>
                  <a:pt x="145" y="79"/>
                  <a:pt x="144" y="79"/>
                </a:cubicBezTo>
                <a:close/>
              </a:path>
            </a:pathLst>
          </a:custGeom>
          <a:solidFill>
            <a:srgbClr val="00B050"/>
          </a:solidFill>
          <a:ln w="19050" cap="rnd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20000"/>
              </a:lnSpc>
            </a:pPr>
            <a:endParaRPr lang="en-US" dirty="0" smtClean="0">
              <a:solidFill>
                <a:schemeClr val="bg1"/>
              </a:solidFill>
              <a:latin typeface="Lato Black" panose="020B0604020202020204" charset="0"/>
              <a:ea typeface="Lato Black" panose="020B0604020202020204" charset="0"/>
              <a:cs typeface="Lato Black" panose="020B0604020202020204" charset="0"/>
            </a:endParaRPr>
          </a:p>
          <a:p>
            <a:pPr algn="ctr">
              <a:lnSpc>
                <a:spcPct val="120000"/>
              </a:lnSpc>
            </a:pPr>
            <a:endParaRPr lang="en-US" dirty="0">
              <a:solidFill>
                <a:schemeClr val="bg1"/>
              </a:solidFill>
              <a:latin typeface="Lato Black" panose="020B0604020202020204" charset="0"/>
              <a:ea typeface="Lato Black" panose="020B0604020202020204" charset="0"/>
              <a:cs typeface="Lato Black" panose="020B0604020202020204" charset="0"/>
            </a:endParaRPr>
          </a:p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MOTIVATOR</a:t>
            </a:r>
            <a:endParaRPr lang="en-US" sz="2400" dirty="0">
              <a:solidFill>
                <a:schemeClr val="bg1"/>
              </a:solidFill>
              <a:latin typeface="Lato Black" panose="020B0604020202020204" charset="0"/>
              <a:ea typeface="Lato Black" panose="020B0604020202020204" charset="0"/>
              <a:cs typeface="Lato Black" panose="020B0604020202020204" charset="0"/>
            </a:endParaRPr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4665003" y="3522444"/>
            <a:ext cx="2644018" cy="1950445"/>
          </a:xfrm>
          <a:custGeom>
            <a:avLst/>
            <a:gdLst>
              <a:gd name="T0" fmla="*/ 135 w 145"/>
              <a:gd name="T1" fmla="*/ 77 h 144"/>
              <a:gd name="T2" fmla="*/ 143 w 145"/>
              <a:gd name="T3" fmla="*/ 65 h 144"/>
              <a:gd name="T4" fmla="*/ 143 w 145"/>
              <a:gd name="T5" fmla="*/ 53 h 144"/>
              <a:gd name="T6" fmla="*/ 141 w 145"/>
              <a:gd name="T7" fmla="*/ 51 h 144"/>
              <a:gd name="T8" fmla="*/ 129 w 145"/>
              <a:gd name="T9" fmla="*/ 45 h 144"/>
              <a:gd name="T10" fmla="*/ 135 w 145"/>
              <a:gd name="T11" fmla="*/ 39 h 144"/>
              <a:gd name="T12" fmla="*/ 130 w 145"/>
              <a:gd name="T13" fmla="*/ 28 h 144"/>
              <a:gd name="T14" fmla="*/ 127 w 145"/>
              <a:gd name="T15" fmla="*/ 27 h 144"/>
              <a:gd name="T16" fmla="*/ 113 w 145"/>
              <a:gd name="T17" fmla="*/ 25 h 144"/>
              <a:gd name="T18" fmla="*/ 117 w 145"/>
              <a:gd name="T19" fmla="*/ 15 h 144"/>
              <a:gd name="T20" fmla="*/ 108 w 145"/>
              <a:gd name="T21" fmla="*/ 9 h 144"/>
              <a:gd name="T22" fmla="*/ 101 w 145"/>
              <a:gd name="T23" fmla="*/ 17 h 144"/>
              <a:gd name="T24" fmla="*/ 92 w 145"/>
              <a:gd name="T25" fmla="*/ 13 h 144"/>
              <a:gd name="T26" fmla="*/ 92 w 145"/>
              <a:gd name="T27" fmla="*/ 2 h 144"/>
              <a:gd name="T28" fmla="*/ 82 w 145"/>
              <a:gd name="T29" fmla="*/ 0 h 144"/>
              <a:gd name="T30" fmla="*/ 78 w 145"/>
              <a:gd name="T31" fmla="*/ 10 h 144"/>
              <a:gd name="T32" fmla="*/ 72 w 145"/>
              <a:gd name="T33" fmla="*/ 10 h 144"/>
              <a:gd name="T34" fmla="*/ 66 w 145"/>
              <a:gd name="T35" fmla="*/ 2 h 144"/>
              <a:gd name="T36" fmla="*/ 63 w 145"/>
              <a:gd name="T37" fmla="*/ 0 h 144"/>
              <a:gd name="T38" fmla="*/ 52 w 145"/>
              <a:gd name="T39" fmla="*/ 4 h 144"/>
              <a:gd name="T40" fmla="*/ 45 w 145"/>
              <a:gd name="T41" fmla="*/ 17 h 144"/>
              <a:gd name="T42" fmla="*/ 38 w 145"/>
              <a:gd name="T43" fmla="*/ 9 h 144"/>
              <a:gd name="T44" fmla="*/ 28 w 145"/>
              <a:gd name="T45" fmla="*/ 14 h 144"/>
              <a:gd name="T46" fmla="*/ 32 w 145"/>
              <a:gd name="T47" fmla="*/ 25 h 144"/>
              <a:gd name="T48" fmla="*/ 18 w 145"/>
              <a:gd name="T49" fmla="*/ 27 h 144"/>
              <a:gd name="T50" fmla="*/ 15 w 145"/>
              <a:gd name="T51" fmla="*/ 28 h 144"/>
              <a:gd name="T52" fmla="*/ 10 w 145"/>
              <a:gd name="T53" fmla="*/ 39 h 144"/>
              <a:gd name="T54" fmla="*/ 14 w 145"/>
              <a:gd name="T55" fmla="*/ 52 h 144"/>
              <a:gd name="T56" fmla="*/ 5 w 145"/>
              <a:gd name="T57" fmla="*/ 51 h 144"/>
              <a:gd name="T58" fmla="*/ 2 w 145"/>
              <a:gd name="T59" fmla="*/ 53 h 144"/>
              <a:gd name="T60" fmla="*/ 2 w 145"/>
              <a:gd name="T61" fmla="*/ 65 h 144"/>
              <a:gd name="T62" fmla="*/ 11 w 145"/>
              <a:gd name="T63" fmla="*/ 77 h 144"/>
              <a:gd name="T64" fmla="*/ 0 w 145"/>
              <a:gd name="T65" fmla="*/ 82 h 144"/>
              <a:gd name="T66" fmla="*/ 5 w 145"/>
              <a:gd name="T67" fmla="*/ 93 h 144"/>
              <a:gd name="T68" fmla="*/ 14 w 145"/>
              <a:gd name="T69" fmla="*/ 91 h 144"/>
              <a:gd name="T70" fmla="*/ 17 w 145"/>
              <a:gd name="T71" fmla="*/ 100 h 144"/>
              <a:gd name="T72" fmla="*/ 10 w 145"/>
              <a:gd name="T73" fmla="*/ 108 h 144"/>
              <a:gd name="T74" fmla="*/ 17 w 145"/>
              <a:gd name="T75" fmla="*/ 117 h 144"/>
              <a:gd name="T76" fmla="*/ 26 w 145"/>
              <a:gd name="T77" fmla="*/ 112 h 144"/>
              <a:gd name="T78" fmla="*/ 28 w 145"/>
              <a:gd name="T79" fmla="*/ 127 h 144"/>
              <a:gd name="T80" fmla="*/ 37 w 145"/>
              <a:gd name="T81" fmla="*/ 135 h 144"/>
              <a:gd name="T82" fmla="*/ 40 w 145"/>
              <a:gd name="T83" fmla="*/ 134 h 144"/>
              <a:gd name="T84" fmla="*/ 53 w 145"/>
              <a:gd name="T85" fmla="*/ 131 h 144"/>
              <a:gd name="T86" fmla="*/ 52 w 145"/>
              <a:gd name="T87" fmla="*/ 140 h 144"/>
              <a:gd name="T88" fmla="*/ 63 w 145"/>
              <a:gd name="T89" fmla="*/ 144 h 144"/>
              <a:gd name="T90" fmla="*/ 66 w 145"/>
              <a:gd name="T91" fmla="*/ 142 h 144"/>
              <a:gd name="T92" fmla="*/ 73 w 145"/>
              <a:gd name="T93" fmla="*/ 134 h 144"/>
              <a:gd name="T94" fmla="*/ 80 w 145"/>
              <a:gd name="T95" fmla="*/ 142 h 144"/>
              <a:gd name="T96" fmla="*/ 82 w 145"/>
              <a:gd name="T97" fmla="*/ 144 h 144"/>
              <a:gd name="T98" fmla="*/ 93 w 145"/>
              <a:gd name="T99" fmla="*/ 140 h 144"/>
              <a:gd name="T100" fmla="*/ 101 w 145"/>
              <a:gd name="T101" fmla="*/ 127 h 144"/>
              <a:gd name="T102" fmla="*/ 108 w 145"/>
              <a:gd name="T103" fmla="*/ 136 h 144"/>
              <a:gd name="T104" fmla="*/ 117 w 145"/>
              <a:gd name="T105" fmla="*/ 130 h 144"/>
              <a:gd name="T106" fmla="*/ 113 w 145"/>
              <a:gd name="T107" fmla="*/ 119 h 144"/>
              <a:gd name="T108" fmla="*/ 128 w 145"/>
              <a:gd name="T109" fmla="*/ 117 h 144"/>
              <a:gd name="T110" fmla="*/ 131 w 145"/>
              <a:gd name="T111" fmla="*/ 117 h 144"/>
              <a:gd name="T112" fmla="*/ 135 w 145"/>
              <a:gd name="T113" fmla="*/ 106 h 144"/>
              <a:gd name="T114" fmla="*/ 132 w 145"/>
              <a:gd name="T115" fmla="*/ 92 h 144"/>
              <a:gd name="T116" fmla="*/ 141 w 145"/>
              <a:gd name="T117" fmla="*/ 93 h 144"/>
              <a:gd name="T118" fmla="*/ 143 w 145"/>
              <a:gd name="T119" fmla="*/ 91 h 144"/>
              <a:gd name="T120" fmla="*/ 143 w 145"/>
              <a:gd name="T121" fmla="*/ 79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45" h="144">
                <a:moveTo>
                  <a:pt x="143" y="79"/>
                </a:moveTo>
                <a:cubicBezTo>
                  <a:pt x="135" y="77"/>
                  <a:pt x="135" y="77"/>
                  <a:pt x="135" y="77"/>
                </a:cubicBezTo>
                <a:cubicBezTo>
                  <a:pt x="135" y="74"/>
                  <a:pt x="135" y="70"/>
                  <a:pt x="135" y="67"/>
                </a:cubicBezTo>
                <a:cubicBezTo>
                  <a:pt x="143" y="65"/>
                  <a:pt x="143" y="65"/>
                  <a:pt x="143" y="65"/>
                </a:cubicBezTo>
                <a:cubicBezTo>
                  <a:pt x="144" y="65"/>
                  <a:pt x="145" y="64"/>
                  <a:pt x="145" y="63"/>
                </a:cubicBezTo>
                <a:cubicBezTo>
                  <a:pt x="145" y="59"/>
                  <a:pt x="144" y="56"/>
                  <a:pt x="143" y="53"/>
                </a:cubicBezTo>
                <a:cubicBezTo>
                  <a:pt x="143" y="52"/>
                  <a:pt x="142" y="51"/>
                  <a:pt x="141" y="51"/>
                </a:cubicBezTo>
                <a:cubicBezTo>
                  <a:pt x="141" y="51"/>
                  <a:pt x="141" y="51"/>
                  <a:pt x="141" y="51"/>
                </a:cubicBezTo>
                <a:cubicBezTo>
                  <a:pt x="132" y="53"/>
                  <a:pt x="132" y="53"/>
                  <a:pt x="132" y="53"/>
                </a:cubicBezTo>
                <a:cubicBezTo>
                  <a:pt x="131" y="50"/>
                  <a:pt x="130" y="48"/>
                  <a:pt x="129" y="45"/>
                </a:cubicBezTo>
                <a:cubicBezTo>
                  <a:pt x="128" y="45"/>
                  <a:pt x="128" y="44"/>
                  <a:pt x="128" y="44"/>
                </a:cubicBezTo>
                <a:cubicBezTo>
                  <a:pt x="135" y="39"/>
                  <a:pt x="135" y="39"/>
                  <a:pt x="135" y="39"/>
                </a:cubicBezTo>
                <a:cubicBezTo>
                  <a:pt x="136" y="38"/>
                  <a:pt x="136" y="37"/>
                  <a:pt x="136" y="36"/>
                </a:cubicBezTo>
                <a:cubicBezTo>
                  <a:pt x="134" y="33"/>
                  <a:pt x="132" y="30"/>
                  <a:pt x="130" y="28"/>
                </a:cubicBezTo>
                <a:cubicBezTo>
                  <a:pt x="130" y="27"/>
                  <a:pt x="129" y="27"/>
                  <a:pt x="129" y="27"/>
                </a:cubicBezTo>
                <a:cubicBezTo>
                  <a:pt x="128" y="27"/>
                  <a:pt x="128" y="27"/>
                  <a:pt x="127" y="27"/>
                </a:cubicBezTo>
                <a:cubicBezTo>
                  <a:pt x="120" y="32"/>
                  <a:pt x="120" y="32"/>
                  <a:pt x="120" y="32"/>
                </a:cubicBezTo>
                <a:cubicBezTo>
                  <a:pt x="118" y="29"/>
                  <a:pt x="115" y="27"/>
                  <a:pt x="113" y="25"/>
                </a:cubicBezTo>
                <a:cubicBezTo>
                  <a:pt x="118" y="18"/>
                  <a:pt x="118" y="18"/>
                  <a:pt x="118" y="18"/>
                </a:cubicBezTo>
                <a:cubicBezTo>
                  <a:pt x="118" y="17"/>
                  <a:pt x="118" y="15"/>
                  <a:pt x="117" y="15"/>
                </a:cubicBezTo>
                <a:cubicBezTo>
                  <a:pt x="114" y="13"/>
                  <a:pt x="112" y="11"/>
                  <a:pt x="109" y="9"/>
                </a:cubicBezTo>
                <a:cubicBezTo>
                  <a:pt x="109" y="9"/>
                  <a:pt x="108" y="9"/>
                  <a:pt x="108" y="9"/>
                </a:cubicBezTo>
                <a:cubicBezTo>
                  <a:pt x="107" y="9"/>
                  <a:pt x="106" y="9"/>
                  <a:pt x="106" y="10"/>
                </a:cubicBezTo>
                <a:cubicBezTo>
                  <a:pt x="101" y="17"/>
                  <a:pt x="101" y="17"/>
                  <a:pt x="101" y="17"/>
                </a:cubicBezTo>
                <a:cubicBezTo>
                  <a:pt x="98" y="16"/>
                  <a:pt x="96" y="15"/>
                  <a:pt x="93" y="14"/>
                </a:cubicBezTo>
                <a:cubicBezTo>
                  <a:pt x="92" y="14"/>
                  <a:pt x="92" y="13"/>
                  <a:pt x="92" y="13"/>
                </a:cubicBezTo>
                <a:cubicBezTo>
                  <a:pt x="93" y="5"/>
                  <a:pt x="93" y="5"/>
                  <a:pt x="93" y="5"/>
                </a:cubicBezTo>
                <a:cubicBezTo>
                  <a:pt x="94" y="4"/>
                  <a:pt x="93" y="2"/>
                  <a:pt x="92" y="2"/>
                </a:cubicBezTo>
                <a:cubicBezTo>
                  <a:pt x="88" y="1"/>
                  <a:pt x="85" y="1"/>
                  <a:pt x="82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81" y="0"/>
                  <a:pt x="80" y="1"/>
                  <a:pt x="80" y="2"/>
                </a:cubicBezTo>
                <a:cubicBezTo>
                  <a:pt x="78" y="10"/>
                  <a:pt x="78" y="10"/>
                  <a:pt x="78" y="10"/>
                </a:cubicBezTo>
                <a:cubicBezTo>
                  <a:pt x="76" y="10"/>
                  <a:pt x="74" y="10"/>
                  <a:pt x="72" y="10"/>
                </a:cubicBezTo>
                <a:cubicBezTo>
                  <a:pt x="72" y="10"/>
                  <a:pt x="72" y="10"/>
                  <a:pt x="72" y="10"/>
                </a:cubicBezTo>
                <a:cubicBezTo>
                  <a:pt x="71" y="10"/>
                  <a:pt x="69" y="10"/>
                  <a:pt x="68" y="10"/>
                </a:cubicBezTo>
                <a:cubicBezTo>
                  <a:pt x="66" y="2"/>
                  <a:pt x="66" y="2"/>
                  <a:pt x="66" y="2"/>
                </a:cubicBezTo>
                <a:cubicBezTo>
                  <a:pt x="66" y="1"/>
                  <a:pt x="65" y="0"/>
                  <a:pt x="64" y="0"/>
                </a:cubicBezTo>
                <a:cubicBezTo>
                  <a:pt x="64" y="0"/>
                  <a:pt x="64" y="0"/>
                  <a:pt x="63" y="0"/>
                </a:cubicBezTo>
                <a:cubicBezTo>
                  <a:pt x="60" y="0"/>
                  <a:pt x="57" y="1"/>
                  <a:pt x="54" y="2"/>
                </a:cubicBezTo>
                <a:cubicBezTo>
                  <a:pt x="53" y="2"/>
                  <a:pt x="52" y="3"/>
                  <a:pt x="52" y="4"/>
                </a:cubicBezTo>
                <a:cubicBezTo>
                  <a:pt x="54" y="13"/>
                  <a:pt x="54" y="13"/>
                  <a:pt x="54" y="13"/>
                </a:cubicBezTo>
                <a:cubicBezTo>
                  <a:pt x="50" y="14"/>
                  <a:pt x="47" y="15"/>
                  <a:pt x="45" y="17"/>
                </a:cubicBezTo>
                <a:cubicBezTo>
                  <a:pt x="39" y="10"/>
                  <a:pt x="39" y="10"/>
                  <a:pt x="39" y="10"/>
                </a:cubicBezTo>
                <a:cubicBezTo>
                  <a:pt x="39" y="9"/>
                  <a:pt x="38" y="9"/>
                  <a:pt x="38" y="9"/>
                </a:cubicBezTo>
                <a:cubicBezTo>
                  <a:pt x="37" y="9"/>
                  <a:pt x="37" y="9"/>
                  <a:pt x="36" y="9"/>
                </a:cubicBezTo>
                <a:cubicBezTo>
                  <a:pt x="34" y="11"/>
                  <a:pt x="31" y="12"/>
                  <a:pt x="28" y="14"/>
                </a:cubicBezTo>
                <a:cubicBezTo>
                  <a:pt x="27" y="15"/>
                  <a:pt x="27" y="16"/>
                  <a:pt x="28" y="17"/>
                </a:cubicBezTo>
                <a:cubicBezTo>
                  <a:pt x="32" y="25"/>
                  <a:pt x="32" y="25"/>
                  <a:pt x="32" y="25"/>
                </a:cubicBezTo>
                <a:cubicBezTo>
                  <a:pt x="30" y="27"/>
                  <a:pt x="28" y="29"/>
                  <a:pt x="25" y="32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7" y="27"/>
                  <a:pt x="17" y="27"/>
                </a:cubicBezTo>
                <a:cubicBezTo>
                  <a:pt x="16" y="27"/>
                  <a:pt x="15" y="27"/>
                  <a:pt x="15" y="28"/>
                </a:cubicBezTo>
                <a:cubicBezTo>
                  <a:pt x="13" y="30"/>
                  <a:pt x="11" y="33"/>
                  <a:pt x="9" y="36"/>
                </a:cubicBezTo>
                <a:cubicBezTo>
                  <a:pt x="9" y="37"/>
                  <a:pt x="9" y="38"/>
                  <a:pt x="10" y="39"/>
                </a:cubicBezTo>
                <a:cubicBezTo>
                  <a:pt x="17" y="44"/>
                  <a:pt x="17" y="44"/>
                  <a:pt x="17" y="44"/>
                </a:cubicBezTo>
                <a:cubicBezTo>
                  <a:pt x="16" y="46"/>
                  <a:pt x="15" y="49"/>
                  <a:pt x="14" y="52"/>
                </a:cubicBezTo>
                <a:cubicBezTo>
                  <a:pt x="14" y="52"/>
                  <a:pt x="14" y="53"/>
                  <a:pt x="14" y="53"/>
                </a:cubicBezTo>
                <a:cubicBezTo>
                  <a:pt x="5" y="51"/>
                  <a:pt x="5" y="51"/>
                  <a:pt x="5" y="51"/>
                </a:cubicBezTo>
                <a:cubicBezTo>
                  <a:pt x="5" y="51"/>
                  <a:pt x="5" y="51"/>
                  <a:pt x="4" y="51"/>
                </a:cubicBezTo>
                <a:cubicBezTo>
                  <a:pt x="3" y="51"/>
                  <a:pt x="3" y="52"/>
                  <a:pt x="2" y="53"/>
                </a:cubicBezTo>
                <a:cubicBezTo>
                  <a:pt x="1" y="56"/>
                  <a:pt x="1" y="60"/>
                  <a:pt x="0" y="63"/>
                </a:cubicBezTo>
                <a:cubicBezTo>
                  <a:pt x="0" y="64"/>
                  <a:pt x="1" y="65"/>
                  <a:pt x="2" y="65"/>
                </a:cubicBezTo>
                <a:cubicBezTo>
                  <a:pt x="11" y="67"/>
                  <a:pt x="11" y="67"/>
                  <a:pt x="11" y="67"/>
                </a:cubicBezTo>
                <a:cubicBezTo>
                  <a:pt x="10" y="70"/>
                  <a:pt x="10" y="74"/>
                  <a:pt x="11" y="77"/>
                </a:cubicBezTo>
                <a:cubicBezTo>
                  <a:pt x="2" y="79"/>
                  <a:pt x="2" y="79"/>
                  <a:pt x="2" y="79"/>
                </a:cubicBezTo>
                <a:cubicBezTo>
                  <a:pt x="1" y="79"/>
                  <a:pt x="0" y="80"/>
                  <a:pt x="0" y="82"/>
                </a:cubicBezTo>
                <a:cubicBezTo>
                  <a:pt x="1" y="85"/>
                  <a:pt x="2" y="88"/>
                  <a:pt x="2" y="91"/>
                </a:cubicBezTo>
                <a:cubicBezTo>
                  <a:pt x="3" y="92"/>
                  <a:pt x="4" y="93"/>
                  <a:pt x="5" y="93"/>
                </a:cubicBezTo>
                <a:cubicBezTo>
                  <a:pt x="5" y="93"/>
                  <a:pt x="5" y="93"/>
                  <a:pt x="5" y="93"/>
                </a:cubicBezTo>
                <a:cubicBezTo>
                  <a:pt x="14" y="91"/>
                  <a:pt x="14" y="91"/>
                  <a:pt x="14" y="91"/>
                </a:cubicBezTo>
                <a:cubicBezTo>
                  <a:pt x="15" y="94"/>
                  <a:pt x="16" y="97"/>
                  <a:pt x="17" y="99"/>
                </a:cubicBezTo>
                <a:cubicBezTo>
                  <a:pt x="17" y="100"/>
                  <a:pt x="17" y="100"/>
                  <a:pt x="17" y="100"/>
                </a:cubicBezTo>
                <a:cubicBezTo>
                  <a:pt x="10" y="105"/>
                  <a:pt x="10" y="105"/>
                  <a:pt x="10" y="105"/>
                </a:cubicBezTo>
                <a:cubicBezTo>
                  <a:pt x="9" y="106"/>
                  <a:pt x="9" y="107"/>
                  <a:pt x="10" y="108"/>
                </a:cubicBezTo>
                <a:cubicBezTo>
                  <a:pt x="11" y="111"/>
                  <a:pt x="13" y="114"/>
                  <a:pt x="15" y="117"/>
                </a:cubicBezTo>
                <a:cubicBezTo>
                  <a:pt x="16" y="117"/>
                  <a:pt x="16" y="117"/>
                  <a:pt x="17" y="117"/>
                </a:cubicBezTo>
                <a:cubicBezTo>
                  <a:pt x="17" y="117"/>
                  <a:pt x="18" y="117"/>
                  <a:pt x="18" y="117"/>
                </a:cubicBezTo>
                <a:cubicBezTo>
                  <a:pt x="26" y="112"/>
                  <a:pt x="26" y="112"/>
                  <a:pt x="26" y="112"/>
                </a:cubicBezTo>
                <a:cubicBezTo>
                  <a:pt x="28" y="115"/>
                  <a:pt x="30" y="117"/>
                  <a:pt x="33" y="119"/>
                </a:cubicBezTo>
                <a:cubicBezTo>
                  <a:pt x="28" y="127"/>
                  <a:pt x="28" y="127"/>
                  <a:pt x="28" y="127"/>
                </a:cubicBezTo>
                <a:cubicBezTo>
                  <a:pt x="27" y="128"/>
                  <a:pt x="27" y="129"/>
                  <a:pt x="28" y="130"/>
                </a:cubicBezTo>
                <a:cubicBezTo>
                  <a:pt x="31" y="132"/>
                  <a:pt x="34" y="133"/>
                  <a:pt x="37" y="135"/>
                </a:cubicBezTo>
                <a:cubicBezTo>
                  <a:pt x="37" y="135"/>
                  <a:pt x="37" y="135"/>
                  <a:pt x="38" y="135"/>
                </a:cubicBezTo>
                <a:cubicBezTo>
                  <a:pt x="38" y="135"/>
                  <a:pt x="39" y="135"/>
                  <a:pt x="40" y="134"/>
                </a:cubicBezTo>
                <a:cubicBezTo>
                  <a:pt x="45" y="127"/>
                  <a:pt x="45" y="127"/>
                  <a:pt x="45" y="127"/>
                </a:cubicBezTo>
                <a:cubicBezTo>
                  <a:pt x="47" y="129"/>
                  <a:pt x="50" y="130"/>
                  <a:pt x="53" y="131"/>
                </a:cubicBezTo>
                <a:cubicBezTo>
                  <a:pt x="53" y="131"/>
                  <a:pt x="53" y="131"/>
                  <a:pt x="54" y="131"/>
                </a:cubicBezTo>
                <a:cubicBezTo>
                  <a:pt x="52" y="140"/>
                  <a:pt x="52" y="140"/>
                  <a:pt x="52" y="140"/>
                </a:cubicBezTo>
                <a:cubicBezTo>
                  <a:pt x="52" y="141"/>
                  <a:pt x="53" y="142"/>
                  <a:pt x="54" y="142"/>
                </a:cubicBezTo>
                <a:cubicBezTo>
                  <a:pt x="57" y="143"/>
                  <a:pt x="60" y="144"/>
                  <a:pt x="63" y="144"/>
                </a:cubicBezTo>
                <a:cubicBezTo>
                  <a:pt x="64" y="144"/>
                  <a:pt x="64" y="144"/>
                  <a:pt x="64" y="144"/>
                </a:cubicBezTo>
                <a:cubicBezTo>
                  <a:pt x="65" y="144"/>
                  <a:pt x="66" y="143"/>
                  <a:pt x="66" y="142"/>
                </a:cubicBezTo>
                <a:cubicBezTo>
                  <a:pt x="68" y="134"/>
                  <a:pt x="68" y="134"/>
                  <a:pt x="68" y="134"/>
                </a:cubicBezTo>
                <a:cubicBezTo>
                  <a:pt x="70" y="134"/>
                  <a:pt x="71" y="134"/>
                  <a:pt x="73" y="134"/>
                </a:cubicBezTo>
                <a:cubicBezTo>
                  <a:pt x="75" y="134"/>
                  <a:pt x="76" y="134"/>
                  <a:pt x="78" y="134"/>
                </a:cubicBezTo>
                <a:cubicBezTo>
                  <a:pt x="80" y="142"/>
                  <a:pt x="80" y="142"/>
                  <a:pt x="80" y="142"/>
                </a:cubicBezTo>
                <a:cubicBezTo>
                  <a:pt x="80" y="143"/>
                  <a:pt x="81" y="144"/>
                  <a:pt x="82" y="144"/>
                </a:cubicBezTo>
                <a:cubicBezTo>
                  <a:pt x="82" y="144"/>
                  <a:pt x="82" y="144"/>
                  <a:pt x="82" y="144"/>
                </a:cubicBezTo>
                <a:cubicBezTo>
                  <a:pt x="85" y="144"/>
                  <a:pt x="89" y="143"/>
                  <a:pt x="92" y="142"/>
                </a:cubicBezTo>
                <a:cubicBezTo>
                  <a:pt x="93" y="142"/>
                  <a:pt x="94" y="141"/>
                  <a:pt x="93" y="140"/>
                </a:cubicBezTo>
                <a:cubicBezTo>
                  <a:pt x="92" y="131"/>
                  <a:pt x="92" y="131"/>
                  <a:pt x="92" y="131"/>
                </a:cubicBezTo>
                <a:cubicBezTo>
                  <a:pt x="95" y="130"/>
                  <a:pt x="98" y="129"/>
                  <a:pt x="101" y="127"/>
                </a:cubicBezTo>
                <a:cubicBezTo>
                  <a:pt x="106" y="135"/>
                  <a:pt x="106" y="135"/>
                  <a:pt x="106" y="135"/>
                </a:cubicBezTo>
                <a:cubicBezTo>
                  <a:pt x="106" y="135"/>
                  <a:pt x="107" y="136"/>
                  <a:pt x="108" y="136"/>
                </a:cubicBezTo>
                <a:cubicBezTo>
                  <a:pt x="108" y="136"/>
                  <a:pt x="109" y="135"/>
                  <a:pt x="109" y="135"/>
                </a:cubicBezTo>
                <a:cubicBezTo>
                  <a:pt x="112" y="134"/>
                  <a:pt x="115" y="132"/>
                  <a:pt x="117" y="130"/>
                </a:cubicBezTo>
                <a:cubicBezTo>
                  <a:pt x="118" y="129"/>
                  <a:pt x="118" y="128"/>
                  <a:pt x="118" y="127"/>
                </a:cubicBezTo>
                <a:cubicBezTo>
                  <a:pt x="113" y="119"/>
                  <a:pt x="113" y="119"/>
                  <a:pt x="113" y="119"/>
                </a:cubicBezTo>
                <a:cubicBezTo>
                  <a:pt x="116" y="117"/>
                  <a:pt x="118" y="115"/>
                  <a:pt x="120" y="112"/>
                </a:cubicBezTo>
                <a:cubicBezTo>
                  <a:pt x="128" y="117"/>
                  <a:pt x="128" y="117"/>
                  <a:pt x="128" y="117"/>
                </a:cubicBezTo>
                <a:cubicBezTo>
                  <a:pt x="128" y="117"/>
                  <a:pt x="128" y="118"/>
                  <a:pt x="129" y="118"/>
                </a:cubicBezTo>
                <a:cubicBezTo>
                  <a:pt x="129" y="118"/>
                  <a:pt x="130" y="117"/>
                  <a:pt x="131" y="117"/>
                </a:cubicBezTo>
                <a:cubicBezTo>
                  <a:pt x="133" y="114"/>
                  <a:pt x="134" y="111"/>
                  <a:pt x="136" y="109"/>
                </a:cubicBezTo>
                <a:cubicBezTo>
                  <a:pt x="137" y="108"/>
                  <a:pt x="136" y="106"/>
                  <a:pt x="135" y="106"/>
                </a:cubicBezTo>
                <a:cubicBezTo>
                  <a:pt x="128" y="100"/>
                  <a:pt x="128" y="100"/>
                  <a:pt x="128" y="100"/>
                </a:cubicBezTo>
                <a:cubicBezTo>
                  <a:pt x="129" y="98"/>
                  <a:pt x="131" y="95"/>
                  <a:pt x="132" y="92"/>
                </a:cubicBezTo>
                <a:cubicBezTo>
                  <a:pt x="132" y="92"/>
                  <a:pt x="132" y="92"/>
                  <a:pt x="132" y="91"/>
                </a:cubicBezTo>
                <a:cubicBezTo>
                  <a:pt x="141" y="93"/>
                  <a:pt x="141" y="93"/>
                  <a:pt x="141" y="93"/>
                </a:cubicBezTo>
                <a:cubicBezTo>
                  <a:pt x="141" y="93"/>
                  <a:pt x="141" y="93"/>
                  <a:pt x="141" y="93"/>
                </a:cubicBezTo>
                <a:cubicBezTo>
                  <a:pt x="142" y="93"/>
                  <a:pt x="143" y="92"/>
                  <a:pt x="143" y="91"/>
                </a:cubicBezTo>
                <a:cubicBezTo>
                  <a:pt x="144" y="88"/>
                  <a:pt x="145" y="85"/>
                  <a:pt x="145" y="82"/>
                </a:cubicBezTo>
                <a:cubicBezTo>
                  <a:pt x="145" y="80"/>
                  <a:pt x="145" y="79"/>
                  <a:pt x="143" y="79"/>
                </a:cubicBezTo>
                <a:close/>
              </a:path>
            </a:pathLst>
          </a:custGeom>
          <a:solidFill>
            <a:schemeClr val="accent2"/>
          </a:solidFill>
          <a:ln w="19050" cap="rnd">
            <a:solidFill>
              <a:schemeClr val="accent2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EDUCATOR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Freeform 6"/>
          <p:cNvSpPr>
            <a:spLocks/>
          </p:cNvSpPr>
          <p:nvPr/>
        </p:nvSpPr>
        <p:spPr bwMode="auto">
          <a:xfrm>
            <a:off x="5955158" y="1711470"/>
            <a:ext cx="3348664" cy="2280982"/>
          </a:xfrm>
          <a:custGeom>
            <a:avLst/>
            <a:gdLst>
              <a:gd name="T0" fmla="*/ 189 w 197"/>
              <a:gd name="T1" fmla="*/ 92 h 196"/>
              <a:gd name="T2" fmla="*/ 196 w 197"/>
              <a:gd name="T3" fmla="*/ 80 h 196"/>
              <a:gd name="T4" fmla="*/ 187 w 197"/>
              <a:gd name="T5" fmla="*/ 79 h 196"/>
              <a:gd name="T6" fmla="*/ 189 w 197"/>
              <a:gd name="T7" fmla="*/ 58 h 196"/>
              <a:gd name="T8" fmla="*/ 183 w 197"/>
              <a:gd name="T9" fmla="*/ 50 h 196"/>
              <a:gd name="T10" fmla="*/ 172 w 197"/>
              <a:gd name="T11" fmla="*/ 35 h 196"/>
              <a:gd name="T12" fmla="*/ 165 w 197"/>
              <a:gd name="T13" fmla="*/ 26 h 196"/>
              <a:gd name="T14" fmla="*/ 147 w 197"/>
              <a:gd name="T15" fmla="*/ 21 h 196"/>
              <a:gd name="T16" fmla="*/ 141 w 197"/>
              <a:gd name="T17" fmla="*/ 9 h 196"/>
              <a:gd name="T18" fmla="*/ 135 w 197"/>
              <a:gd name="T19" fmla="*/ 15 h 196"/>
              <a:gd name="T20" fmla="*/ 122 w 197"/>
              <a:gd name="T21" fmla="*/ 4 h 196"/>
              <a:gd name="T22" fmla="*/ 111 w 197"/>
              <a:gd name="T23" fmla="*/ 0 h 196"/>
              <a:gd name="T24" fmla="*/ 98 w 197"/>
              <a:gd name="T25" fmla="*/ 8 h 196"/>
              <a:gd name="T26" fmla="*/ 98 w 197"/>
              <a:gd name="T27" fmla="*/ 8 h 196"/>
              <a:gd name="T28" fmla="*/ 92 w 197"/>
              <a:gd name="T29" fmla="*/ 2 h 196"/>
              <a:gd name="T30" fmla="*/ 81 w 197"/>
              <a:gd name="T31" fmla="*/ 1 h 196"/>
              <a:gd name="T32" fmla="*/ 65 w 197"/>
              <a:gd name="T33" fmla="*/ 14 h 196"/>
              <a:gd name="T34" fmla="*/ 59 w 197"/>
              <a:gd name="T35" fmla="*/ 7 h 196"/>
              <a:gd name="T36" fmla="*/ 53 w 197"/>
              <a:gd name="T37" fmla="*/ 20 h 196"/>
              <a:gd name="T38" fmla="*/ 35 w 197"/>
              <a:gd name="T39" fmla="*/ 23 h 196"/>
              <a:gd name="T40" fmla="*/ 27 w 197"/>
              <a:gd name="T41" fmla="*/ 33 h 196"/>
              <a:gd name="T42" fmla="*/ 16 w 197"/>
              <a:gd name="T43" fmla="*/ 47 h 196"/>
              <a:gd name="T44" fmla="*/ 9 w 197"/>
              <a:gd name="T45" fmla="*/ 55 h 196"/>
              <a:gd name="T46" fmla="*/ 13 w 197"/>
              <a:gd name="T47" fmla="*/ 69 h 196"/>
              <a:gd name="T48" fmla="*/ 4 w 197"/>
              <a:gd name="T49" fmla="*/ 75 h 196"/>
              <a:gd name="T50" fmla="*/ 2 w 197"/>
              <a:gd name="T51" fmla="*/ 88 h 196"/>
              <a:gd name="T52" fmla="*/ 2 w 197"/>
              <a:gd name="T53" fmla="*/ 105 h 196"/>
              <a:gd name="T54" fmla="*/ 4 w 197"/>
              <a:gd name="T55" fmla="*/ 118 h 196"/>
              <a:gd name="T56" fmla="*/ 15 w 197"/>
              <a:gd name="T57" fmla="*/ 132 h 196"/>
              <a:gd name="T58" fmla="*/ 12 w 197"/>
              <a:gd name="T59" fmla="*/ 145 h 196"/>
              <a:gd name="T60" fmla="*/ 21 w 197"/>
              <a:gd name="T61" fmla="*/ 144 h 196"/>
              <a:gd name="T62" fmla="*/ 25 w 197"/>
              <a:gd name="T63" fmla="*/ 163 h 196"/>
              <a:gd name="T64" fmla="*/ 34 w 197"/>
              <a:gd name="T65" fmla="*/ 170 h 196"/>
              <a:gd name="T66" fmla="*/ 48 w 197"/>
              <a:gd name="T67" fmla="*/ 180 h 196"/>
              <a:gd name="T68" fmla="*/ 58 w 197"/>
              <a:gd name="T69" fmla="*/ 187 h 196"/>
              <a:gd name="T70" fmla="*/ 70 w 197"/>
              <a:gd name="T71" fmla="*/ 183 h 196"/>
              <a:gd name="T72" fmla="*/ 78 w 197"/>
              <a:gd name="T73" fmla="*/ 194 h 196"/>
              <a:gd name="T74" fmla="*/ 89 w 197"/>
              <a:gd name="T75" fmla="*/ 194 h 196"/>
              <a:gd name="T76" fmla="*/ 105 w 197"/>
              <a:gd name="T77" fmla="*/ 188 h 196"/>
              <a:gd name="T78" fmla="*/ 108 w 197"/>
              <a:gd name="T79" fmla="*/ 196 h 196"/>
              <a:gd name="T80" fmla="*/ 118 w 197"/>
              <a:gd name="T81" fmla="*/ 186 h 196"/>
              <a:gd name="T82" fmla="*/ 137 w 197"/>
              <a:gd name="T83" fmla="*/ 189 h 196"/>
              <a:gd name="T84" fmla="*/ 147 w 197"/>
              <a:gd name="T85" fmla="*/ 182 h 196"/>
              <a:gd name="T86" fmla="*/ 161 w 197"/>
              <a:gd name="T87" fmla="*/ 172 h 196"/>
              <a:gd name="T88" fmla="*/ 171 w 197"/>
              <a:gd name="T89" fmla="*/ 166 h 196"/>
              <a:gd name="T90" fmla="*/ 176 w 197"/>
              <a:gd name="T91" fmla="*/ 146 h 196"/>
              <a:gd name="T92" fmla="*/ 184 w 197"/>
              <a:gd name="T93" fmla="*/ 148 h 196"/>
              <a:gd name="T94" fmla="*/ 182 w 197"/>
              <a:gd name="T95" fmla="*/ 134 h 196"/>
              <a:gd name="T96" fmla="*/ 193 w 197"/>
              <a:gd name="T97" fmla="*/ 121 h 196"/>
              <a:gd name="T98" fmla="*/ 197 w 197"/>
              <a:gd name="T99" fmla="*/ 111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7" h="196">
                <a:moveTo>
                  <a:pt x="195" y="108"/>
                </a:moveTo>
                <a:cubicBezTo>
                  <a:pt x="189" y="107"/>
                  <a:pt x="189" y="107"/>
                  <a:pt x="189" y="107"/>
                </a:cubicBezTo>
                <a:cubicBezTo>
                  <a:pt x="190" y="102"/>
                  <a:pt x="190" y="97"/>
                  <a:pt x="189" y="92"/>
                </a:cubicBezTo>
                <a:cubicBezTo>
                  <a:pt x="195" y="91"/>
                  <a:pt x="195" y="91"/>
                  <a:pt x="195" y="91"/>
                </a:cubicBezTo>
                <a:cubicBezTo>
                  <a:pt x="197" y="90"/>
                  <a:pt x="197" y="89"/>
                  <a:pt x="197" y="88"/>
                </a:cubicBezTo>
                <a:cubicBezTo>
                  <a:pt x="197" y="85"/>
                  <a:pt x="197" y="83"/>
                  <a:pt x="196" y="80"/>
                </a:cubicBezTo>
                <a:cubicBezTo>
                  <a:pt x="196" y="79"/>
                  <a:pt x="195" y="78"/>
                  <a:pt x="194" y="78"/>
                </a:cubicBezTo>
                <a:cubicBezTo>
                  <a:pt x="194" y="78"/>
                  <a:pt x="194" y="78"/>
                  <a:pt x="194" y="78"/>
                </a:cubicBezTo>
                <a:cubicBezTo>
                  <a:pt x="187" y="79"/>
                  <a:pt x="187" y="79"/>
                  <a:pt x="187" y="79"/>
                </a:cubicBezTo>
                <a:cubicBezTo>
                  <a:pt x="186" y="74"/>
                  <a:pt x="185" y="69"/>
                  <a:pt x="183" y="64"/>
                </a:cubicBezTo>
                <a:cubicBezTo>
                  <a:pt x="188" y="61"/>
                  <a:pt x="188" y="61"/>
                  <a:pt x="188" y="61"/>
                </a:cubicBezTo>
                <a:cubicBezTo>
                  <a:pt x="189" y="61"/>
                  <a:pt x="190" y="59"/>
                  <a:pt x="189" y="58"/>
                </a:cubicBezTo>
                <a:cubicBezTo>
                  <a:pt x="188" y="56"/>
                  <a:pt x="187" y="53"/>
                  <a:pt x="186" y="51"/>
                </a:cubicBezTo>
                <a:cubicBezTo>
                  <a:pt x="185" y="50"/>
                  <a:pt x="184" y="49"/>
                  <a:pt x="184" y="49"/>
                </a:cubicBezTo>
                <a:cubicBezTo>
                  <a:pt x="183" y="49"/>
                  <a:pt x="183" y="50"/>
                  <a:pt x="183" y="50"/>
                </a:cubicBezTo>
                <a:cubicBezTo>
                  <a:pt x="177" y="52"/>
                  <a:pt x="177" y="52"/>
                  <a:pt x="177" y="52"/>
                </a:cubicBezTo>
                <a:cubicBezTo>
                  <a:pt x="174" y="48"/>
                  <a:pt x="171" y="44"/>
                  <a:pt x="168" y="40"/>
                </a:cubicBezTo>
                <a:cubicBezTo>
                  <a:pt x="172" y="35"/>
                  <a:pt x="172" y="35"/>
                  <a:pt x="172" y="35"/>
                </a:cubicBezTo>
                <a:cubicBezTo>
                  <a:pt x="173" y="35"/>
                  <a:pt x="173" y="33"/>
                  <a:pt x="173" y="32"/>
                </a:cubicBezTo>
                <a:cubicBezTo>
                  <a:pt x="171" y="30"/>
                  <a:pt x="169" y="28"/>
                  <a:pt x="167" y="26"/>
                </a:cubicBezTo>
                <a:cubicBezTo>
                  <a:pt x="166" y="26"/>
                  <a:pt x="166" y="26"/>
                  <a:pt x="165" y="26"/>
                </a:cubicBezTo>
                <a:cubicBezTo>
                  <a:pt x="164" y="26"/>
                  <a:pt x="164" y="26"/>
                  <a:pt x="163" y="26"/>
                </a:cubicBezTo>
                <a:cubicBezTo>
                  <a:pt x="159" y="30"/>
                  <a:pt x="159" y="30"/>
                  <a:pt x="159" y="30"/>
                </a:cubicBezTo>
                <a:cubicBezTo>
                  <a:pt x="155" y="27"/>
                  <a:pt x="151" y="24"/>
                  <a:pt x="147" y="21"/>
                </a:cubicBezTo>
                <a:cubicBezTo>
                  <a:pt x="150" y="16"/>
                  <a:pt x="150" y="16"/>
                  <a:pt x="150" y="16"/>
                </a:cubicBezTo>
                <a:cubicBezTo>
                  <a:pt x="150" y="15"/>
                  <a:pt x="150" y="13"/>
                  <a:pt x="149" y="13"/>
                </a:cubicBezTo>
                <a:cubicBezTo>
                  <a:pt x="146" y="12"/>
                  <a:pt x="144" y="10"/>
                  <a:pt x="141" y="9"/>
                </a:cubicBezTo>
                <a:cubicBezTo>
                  <a:pt x="141" y="9"/>
                  <a:pt x="140" y="9"/>
                  <a:pt x="140" y="9"/>
                </a:cubicBezTo>
                <a:cubicBezTo>
                  <a:pt x="139" y="9"/>
                  <a:pt x="139" y="9"/>
                  <a:pt x="138" y="10"/>
                </a:cubicBezTo>
                <a:cubicBezTo>
                  <a:pt x="135" y="15"/>
                  <a:pt x="135" y="15"/>
                  <a:pt x="135" y="15"/>
                </a:cubicBezTo>
                <a:cubicBezTo>
                  <a:pt x="133" y="14"/>
                  <a:pt x="130" y="13"/>
                  <a:pt x="128" y="13"/>
                </a:cubicBezTo>
                <a:cubicBezTo>
                  <a:pt x="126" y="12"/>
                  <a:pt x="123" y="11"/>
                  <a:pt x="121" y="10"/>
                </a:cubicBezTo>
                <a:cubicBezTo>
                  <a:pt x="122" y="4"/>
                  <a:pt x="122" y="4"/>
                  <a:pt x="122" y="4"/>
                </a:cubicBezTo>
                <a:cubicBezTo>
                  <a:pt x="122" y="3"/>
                  <a:pt x="121" y="2"/>
                  <a:pt x="120" y="2"/>
                </a:cubicBezTo>
                <a:cubicBezTo>
                  <a:pt x="117" y="1"/>
                  <a:pt x="114" y="1"/>
                  <a:pt x="111" y="0"/>
                </a:cubicBezTo>
                <a:cubicBezTo>
                  <a:pt x="111" y="0"/>
                  <a:pt x="111" y="0"/>
                  <a:pt x="111" y="0"/>
                </a:cubicBezTo>
                <a:cubicBezTo>
                  <a:pt x="110" y="0"/>
                  <a:pt x="109" y="1"/>
                  <a:pt x="109" y="2"/>
                </a:cubicBezTo>
                <a:cubicBezTo>
                  <a:pt x="108" y="8"/>
                  <a:pt x="108" y="8"/>
                  <a:pt x="108" y="8"/>
                </a:cubicBezTo>
                <a:cubicBezTo>
                  <a:pt x="105" y="8"/>
                  <a:pt x="102" y="8"/>
                  <a:pt x="98" y="8"/>
                </a:cubicBezTo>
                <a:cubicBezTo>
                  <a:pt x="98" y="9"/>
                  <a:pt x="98" y="9"/>
                  <a:pt x="98" y="9"/>
                </a:cubicBezTo>
                <a:cubicBezTo>
                  <a:pt x="98" y="9"/>
                  <a:pt x="98" y="9"/>
                  <a:pt x="98" y="9"/>
                </a:cubicBezTo>
                <a:cubicBezTo>
                  <a:pt x="98" y="8"/>
                  <a:pt x="98" y="8"/>
                  <a:pt x="98" y="8"/>
                </a:cubicBezTo>
                <a:cubicBezTo>
                  <a:pt x="98" y="8"/>
                  <a:pt x="98" y="8"/>
                  <a:pt x="98" y="8"/>
                </a:cubicBezTo>
                <a:cubicBezTo>
                  <a:pt x="96" y="8"/>
                  <a:pt x="95" y="8"/>
                  <a:pt x="93" y="8"/>
                </a:cubicBezTo>
                <a:cubicBezTo>
                  <a:pt x="92" y="2"/>
                  <a:pt x="92" y="2"/>
                  <a:pt x="92" y="2"/>
                </a:cubicBezTo>
                <a:cubicBezTo>
                  <a:pt x="91" y="1"/>
                  <a:pt x="90" y="0"/>
                  <a:pt x="89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86" y="0"/>
                  <a:pt x="83" y="0"/>
                  <a:pt x="81" y="1"/>
                </a:cubicBezTo>
                <a:cubicBezTo>
                  <a:pt x="79" y="1"/>
                  <a:pt x="79" y="2"/>
                  <a:pt x="79" y="3"/>
                </a:cubicBezTo>
                <a:cubicBezTo>
                  <a:pt x="80" y="10"/>
                  <a:pt x="80" y="10"/>
                  <a:pt x="80" y="10"/>
                </a:cubicBezTo>
                <a:cubicBezTo>
                  <a:pt x="75" y="11"/>
                  <a:pt x="70" y="12"/>
                  <a:pt x="65" y="14"/>
                </a:cubicBezTo>
                <a:cubicBezTo>
                  <a:pt x="62" y="8"/>
                  <a:pt x="62" y="8"/>
                  <a:pt x="62" y="8"/>
                </a:cubicBezTo>
                <a:cubicBezTo>
                  <a:pt x="62" y="8"/>
                  <a:pt x="61" y="7"/>
                  <a:pt x="60" y="7"/>
                </a:cubicBezTo>
                <a:cubicBezTo>
                  <a:pt x="60" y="7"/>
                  <a:pt x="59" y="7"/>
                  <a:pt x="59" y="7"/>
                </a:cubicBezTo>
                <a:cubicBezTo>
                  <a:pt x="57" y="8"/>
                  <a:pt x="54" y="10"/>
                  <a:pt x="52" y="11"/>
                </a:cubicBezTo>
                <a:cubicBezTo>
                  <a:pt x="50" y="12"/>
                  <a:pt x="50" y="13"/>
                  <a:pt x="51" y="14"/>
                </a:cubicBezTo>
                <a:cubicBezTo>
                  <a:pt x="53" y="20"/>
                  <a:pt x="53" y="20"/>
                  <a:pt x="53" y="20"/>
                </a:cubicBezTo>
                <a:cubicBezTo>
                  <a:pt x="49" y="22"/>
                  <a:pt x="45" y="25"/>
                  <a:pt x="41" y="28"/>
                </a:cubicBezTo>
                <a:cubicBezTo>
                  <a:pt x="36" y="24"/>
                  <a:pt x="36" y="24"/>
                  <a:pt x="36" y="24"/>
                </a:cubicBezTo>
                <a:cubicBezTo>
                  <a:pt x="36" y="24"/>
                  <a:pt x="35" y="23"/>
                  <a:pt x="35" y="23"/>
                </a:cubicBezTo>
                <a:cubicBezTo>
                  <a:pt x="34" y="23"/>
                  <a:pt x="33" y="24"/>
                  <a:pt x="33" y="24"/>
                </a:cubicBezTo>
                <a:cubicBezTo>
                  <a:pt x="31" y="26"/>
                  <a:pt x="29" y="28"/>
                  <a:pt x="27" y="30"/>
                </a:cubicBezTo>
                <a:cubicBezTo>
                  <a:pt x="26" y="31"/>
                  <a:pt x="26" y="32"/>
                  <a:pt x="27" y="33"/>
                </a:cubicBezTo>
                <a:cubicBezTo>
                  <a:pt x="31" y="38"/>
                  <a:pt x="31" y="38"/>
                  <a:pt x="31" y="38"/>
                </a:cubicBezTo>
                <a:cubicBezTo>
                  <a:pt x="28" y="41"/>
                  <a:pt x="25" y="45"/>
                  <a:pt x="22" y="50"/>
                </a:cubicBezTo>
                <a:cubicBezTo>
                  <a:pt x="16" y="47"/>
                  <a:pt x="16" y="47"/>
                  <a:pt x="16" y="47"/>
                </a:cubicBezTo>
                <a:cubicBezTo>
                  <a:pt x="16" y="47"/>
                  <a:pt x="16" y="47"/>
                  <a:pt x="15" y="47"/>
                </a:cubicBezTo>
                <a:cubicBezTo>
                  <a:pt x="14" y="47"/>
                  <a:pt x="14" y="47"/>
                  <a:pt x="13" y="48"/>
                </a:cubicBezTo>
                <a:cubicBezTo>
                  <a:pt x="12" y="50"/>
                  <a:pt x="11" y="53"/>
                  <a:pt x="9" y="55"/>
                </a:cubicBezTo>
                <a:cubicBezTo>
                  <a:pt x="9" y="56"/>
                  <a:pt x="9" y="58"/>
                  <a:pt x="10" y="58"/>
                </a:cubicBezTo>
                <a:cubicBezTo>
                  <a:pt x="16" y="61"/>
                  <a:pt x="16" y="61"/>
                  <a:pt x="16" y="61"/>
                </a:cubicBezTo>
                <a:cubicBezTo>
                  <a:pt x="15" y="64"/>
                  <a:pt x="14" y="66"/>
                  <a:pt x="13" y="69"/>
                </a:cubicBezTo>
                <a:cubicBezTo>
                  <a:pt x="12" y="71"/>
                  <a:pt x="11" y="73"/>
                  <a:pt x="11" y="76"/>
                </a:cubicBezTo>
                <a:cubicBezTo>
                  <a:pt x="5" y="75"/>
                  <a:pt x="5" y="75"/>
                  <a:pt x="5" y="75"/>
                </a:cubicBezTo>
                <a:cubicBezTo>
                  <a:pt x="4" y="75"/>
                  <a:pt x="4" y="75"/>
                  <a:pt x="4" y="75"/>
                </a:cubicBezTo>
                <a:cubicBezTo>
                  <a:pt x="3" y="75"/>
                  <a:pt x="2" y="76"/>
                  <a:pt x="2" y="77"/>
                </a:cubicBezTo>
                <a:cubicBezTo>
                  <a:pt x="1" y="80"/>
                  <a:pt x="1" y="82"/>
                  <a:pt x="0" y="85"/>
                </a:cubicBezTo>
                <a:cubicBezTo>
                  <a:pt x="0" y="86"/>
                  <a:pt x="1" y="87"/>
                  <a:pt x="2" y="88"/>
                </a:cubicBezTo>
                <a:cubicBezTo>
                  <a:pt x="8" y="89"/>
                  <a:pt x="8" y="89"/>
                  <a:pt x="8" y="89"/>
                </a:cubicBezTo>
                <a:cubicBezTo>
                  <a:pt x="8" y="94"/>
                  <a:pt x="8" y="99"/>
                  <a:pt x="8" y="104"/>
                </a:cubicBezTo>
                <a:cubicBezTo>
                  <a:pt x="2" y="105"/>
                  <a:pt x="2" y="105"/>
                  <a:pt x="2" y="105"/>
                </a:cubicBezTo>
                <a:cubicBezTo>
                  <a:pt x="1" y="105"/>
                  <a:pt x="0" y="106"/>
                  <a:pt x="0" y="108"/>
                </a:cubicBezTo>
                <a:cubicBezTo>
                  <a:pt x="1" y="110"/>
                  <a:pt x="1" y="113"/>
                  <a:pt x="1" y="116"/>
                </a:cubicBezTo>
                <a:cubicBezTo>
                  <a:pt x="2" y="117"/>
                  <a:pt x="3" y="118"/>
                  <a:pt x="4" y="118"/>
                </a:cubicBezTo>
                <a:cubicBezTo>
                  <a:pt x="4" y="118"/>
                  <a:pt x="4" y="118"/>
                  <a:pt x="4" y="118"/>
                </a:cubicBezTo>
                <a:cubicBezTo>
                  <a:pt x="10" y="117"/>
                  <a:pt x="10" y="117"/>
                  <a:pt x="10" y="117"/>
                </a:cubicBezTo>
                <a:cubicBezTo>
                  <a:pt x="11" y="122"/>
                  <a:pt x="13" y="127"/>
                  <a:pt x="15" y="132"/>
                </a:cubicBezTo>
                <a:cubicBezTo>
                  <a:pt x="9" y="135"/>
                  <a:pt x="9" y="135"/>
                  <a:pt x="9" y="135"/>
                </a:cubicBezTo>
                <a:cubicBezTo>
                  <a:pt x="8" y="135"/>
                  <a:pt x="8" y="136"/>
                  <a:pt x="8" y="138"/>
                </a:cubicBezTo>
                <a:cubicBezTo>
                  <a:pt x="9" y="140"/>
                  <a:pt x="11" y="143"/>
                  <a:pt x="12" y="145"/>
                </a:cubicBezTo>
                <a:cubicBezTo>
                  <a:pt x="12" y="146"/>
                  <a:pt x="13" y="146"/>
                  <a:pt x="14" y="146"/>
                </a:cubicBezTo>
                <a:cubicBezTo>
                  <a:pt x="14" y="146"/>
                  <a:pt x="15" y="146"/>
                  <a:pt x="15" y="146"/>
                </a:cubicBezTo>
                <a:cubicBezTo>
                  <a:pt x="21" y="144"/>
                  <a:pt x="21" y="144"/>
                  <a:pt x="21" y="144"/>
                </a:cubicBezTo>
                <a:cubicBezTo>
                  <a:pt x="23" y="148"/>
                  <a:pt x="26" y="152"/>
                  <a:pt x="29" y="156"/>
                </a:cubicBezTo>
                <a:cubicBezTo>
                  <a:pt x="25" y="160"/>
                  <a:pt x="25" y="160"/>
                  <a:pt x="25" y="160"/>
                </a:cubicBezTo>
                <a:cubicBezTo>
                  <a:pt x="24" y="161"/>
                  <a:pt x="24" y="163"/>
                  <a:pt x="25" y="163"/>
                </a:cubicBezTo>
                <a:cubicBezTo>
                  <a:pt x="27" y="166"/>
                  <a:pt x="29" y="168"/>
                  <a:pt x="31" y="170"/>
                </a:cubicBezTo>
                <a:cubicBezTo>
                  <a:pt x="31" y="170"/>
                  <a:pt x="32" y="170"/>
                  <a:pt x="33" y="170"/>
                </a:cubicBezTo>
                <a:cubicBezTo>
                  <a:pt x="33" y="170"/>
                  <a:pt x="34" y="170"/>
                  <a:pt x="34" y="170"/>
                </a:cubicBezTo>
                <a:cubicBezTo>
                  <a:pt x="39" y="165"/>
                  <a:pt x="39" y="165"/>
                  <a:pt x="39" y="165"/>
                </a:cubicBezTo>
                <a:cubicBezTo>
                  <a:pt x="42" y="169"/>
                  <a:pt x="47" y="172"/>
                  <a:pt x="51" y="174"/>
                </a:cubicBezTo>
                <a:cubicBezTo>
                  <a:pt x="48" y="180"/>
                  <a:pt x="48" y="180"/>
                  <a:pt x="48" y="180"/>
                </a:cubicBezTo>
                <a:cubicBezTo>
                  <a:pt x="48" y="181"/>
                  <a:pt x="48" y="182"/>
                  <a:pt x="49" y="183"/>
                </a:cubicBezTo>
                <a:cubicBezTo>
                  <a:pt x="51" y="184"/>
                  <a:pt x="54" y="186"/>
                  <a:pt x="57" y="187"/>
                </a:cubicBezTo>
                <a:cubicBezTo>
                  <a:pt x="57" y="187"/>
                  <a:pt x="57" y="187"/>
                  <a:pt x="58" y="187"/>
                </a:cubicBezTo>
                <a:cubicBezTo>
                  <a:pt x="58" y="187"/>
                  <a:pt x="59" y="187"/>
                  <a:pt x="59" y="186"/>
                </a:cubicBezTo>
                <a:cubicBezTo>
                  <a:pt x="63" y="181"/>
                  <a:pt x="63" y="181"/>
                  <a:pt x="63" y="181"/>
                </a:cubicBezTo>
                <a:cubicBezTo>
                  <a:pt x="65" y="182"/>
                  <a:pt x="67" y="182"/>
                  <a:pt x="70" y="183"/>
                </a:cubicBezTo>
                <a:cubicBezTo>
                  <a:pt x="72" y="184"/>
                  <a:pt x="74" y="185"/>
                  <a:pt x="77" y="185"/>
                </a:cubicBezTo>
                <a:cubicBezTo>
                  <a:pt x="76" y="192"/>
                  <a:pt x="76" y="192"/>
                  <a:pt x="76" y="192"/>
                </a:cubicBezTo>
                <a:cubicBezTo>
                  <a:pt x="76" y="193"/>
                  <a:pt x="76" y="194"/>
                  <a:pt x="78" y="194"/>
                </a:cubicBezTo>
                <a:cubicBezTo>
                  <a:pt x="81" y="195"/>
                  <a:pt x="83" y="195"/>
                  <a:pt x="86" y="196"/>
                </a:cubicBezTo>
                <a:cubicBezTo>
                  <a:pt x="86" y="196"/>
                  <a:pt x="86" y="196"/>
                  <a:pt x="86" y="196"/>
                </a:cubicBezTo>
                <a:cubicBezTo>
                  <a:pt x="87" y="196"/>
                  <a:pt x="88" y="195"/>
                  <a:pt x="89" y="194"/>
                </a:cubicBezTo>
                <a:cubicBezTo>
                  <a:pt x="90" y="188"/>
                  <a:pt x="90" y="188"/>
                  <a:pt x="90" y="188"/>
                </a:cubicBezTo>
                <a:cubicBezTo>
                  <a:pt x="93" y="188"/>
                  <a:pt x="96" y="188"/>
                  <a:pt x="99" y="188"/>
                </a:cubicBezTo>
                <a:cubicBezTo>
                  <a:pt x="101" y="188"/>
                  <a:pt x="103" y="188"/>
                  <a:pt x="105" y="188"/>
                </a:cubicBezTo>
                <a:cubicBezTo>
                  <a:pt x="106" y="194"/>
                  <a:pt x="106" y="194"/>
                  <a:pt x="106" y="194"/>
                </a:cubicBezTo>
                <a:cubicBezTo>
                  <a:pt x="106" y="195"/>
                  <a:pt x="107" y="196"/>
                  <a:pt x="108" y="196"/>
                </a:cubicBezTo>
                <a:cubicBezTo>
                  <a:pt x="108" y="196"/>
                  <a:pt x="108" y="196"/>
                  <a:pt x="108" y="196"/>
                </a:cubicBezTo>
                <a:cubicBezTo>
                  <a:pt x="111" y="196"/>
                  <a:pt x="114" y="195"/>
                  <a:pt x="117" y="195"/>
                </a:cubicBezTo>
                <a:cubicBezTo>
                  <a:pt x="118" y="195"/>
                  <a:pt x="119" y="194"/>
                  <a:pt x="119" y="192"/>
                </a:cubicBezTo>
                <a:cubicBezTo>
                  <a:pt x="118" y="186"/>
                  <a:pt x="118" y="186"/>
                  <a:pt x="118" y="186"/>
                </a:cubicBezTo>
                <a:cubicBezTo>
                  <a:pt x="123" y="185"/>
                  <a:pt x="128" y="184"/>
                  <a:pt x="133" y="182"/>
                </a:cubicBezTo>
                <a:cubicBezTo>
                  <a:pt x="135" y="187"/>
                  <a:pt x="135" y="187"/>
                  <a:pt x="135" y="187"/>
                </a:cubicBezTo>
                <a:cubicBezTo>
                  <a:pt x="136" y="188"/>
                  <a:pt x="137" y="189"/>
                  <a:pt x="137" y="189"/>
                </a:cubicBezTo>
                <a:cubicBezTo>
                  <a:pt x="138" y="189"/>
                  <a:pt x="138" y="189"/>
                  <a:pt x="138" y="188"/>
                </a:cubicBezTo>
                <a:cubicBezTo>
                  <a:pt x="141" y="187"/>
                  <a:pt x="143" y="186"/>
                  <a:pt x="146" y="185"/>
                </a:cubicBezTo>
                <a:cubicBezTo>
                  <a:pt x="147" y="184"/>
                  <a:pt x="148" y="183"/>
                  <a:pt x="147" y="182"/>
                </a:cubicBezTo>
                <a:cubicBezTo>
                  <a:pt x="144" y="176"/>
                  <a:pt x="144" y="176"/>
                  <a:pt x="144" y="176"/>
                </a:cubicBezTo>
                <a:cubicBezTo>
                  <a:pt x="149" y="174"/>
                  <a:pt x="153" y="171"/>
                  <a:pt x="157" y="167"/>
                </a:cubicBezTo>
                <a:cubicBezTo>
                  <a:pt x="161" y="172"/>
                  <a:pt x="161" y="172"/>
                  <a:pt x="161" y="172"/>
                </a:cubicBezTo>
                <a:cubicBezTo>
                  <a:pt x="162" y="172"/>
                  <a:pt x="162" y="172"/>
                  <a:pt x="163" y="172"/>
                </a:cubicBezTo>
                <a:cubicBezTo>
                  <a:pt x="164" y="172"/>
                  <a:pt x="164" y="172"/>
                  <a:pt x="165" y="172"/>
                </a:cubicBezTo>
                <a:cubicBezTo>
                  <a:pt x="167" y="170"/>
                  <a:pt x="169" y="168"/>
                  <a:pt x="171" y="166"/>
                </a:cubicBezTo>
                <a:cubicBezTo>
                  <a:pt x="172" y="165"/>
                  <a:pt x="172" y="164"/>
                  <a:pt x="171" y="163"/>
                </a:cubicBezTo>
                <a:cubicBezTo>
                  <a:pt x="166" y="158"/>
                  <a:pt x="166" y="158"/>
                  <a:pt x="166" y="158"/>
                </a:cubicBezTo>
                <a:cubicBezTo>
                  <a:pt x="170" y="155"/>
                  <a:pt x="173" y="150"/>
                  <a:pt x="176" y="146"/>
                </a:cubicBezTo>
                <a:cubicBezTo>
                  <a:pt x="181" y="149"/>
                  <a:pt x="181" y="149"/>
                  <a:pt x="181" y="149"/>
                </a:cubicBezTo>
                <a:cubicBezTo>
                  <a:pt x="182" y="149"/>
                  <a:pt x="182" y="149"/>
                  <a:pt x="182" y="149"/>
                </a:cubicBezTo>
                <a:cubicBezTo>
                  <a:pt x="183" y="149"/>
                  <a:pt x="184" y="149"/>
                  <a:pt x="184" y="148"/>
                </a:cubicBezTo>
                <a:cubicBezTo>
                  <a:pt x="186" y="146"/>
                  <a:pt x="187" y="143"/>
                  <a:pt x="188" y="140"/>
                </a:cubicBezTo>
                <a:cubicBezTo>
                  <a:pt x="189" y="139"/>
                  <a:pt x="188" y="138"/>
                  <a:pt x="187" y="138"/>
                </a:cubicBezTo>
                <a:cubicBezTo>
                  <a:pt x="182" y="134"/>
                  <a:pt x="182" y="134"/>
                  <a:pt x="182" y="134"/>
                </a:cubicBezTo>
                <a:cubicBezTo>
                  <a:pt x="183" y="132"/>
                  <a:pt x="184" y="130"/>
                  <a:pt x="185" y="127"/>
                </a:cubicBezTo>
                <a:cubicBezTo>
                  <a:pt x="186" y="125"/>
                  <a:pt x="186" y="122"/>
                  <a:pt x="187" y="120"/>
                </a:cubicBezTo>
                <a:cubicBezTo>
                  <a:pt x="193" y="121"/>
                  <a:pt x="193" y="121"/>
                  <a:pt x="193" y="121"/>
                </a:cubicBezTo>
                <a:cubicBezTo>
                  <a:pt x="193" y="121"/>
                  <a:pt x="193" y="121"/>
                  <a:pt x="193" y="121"/>
                </a:cubicBezTo>
                <a:cubicBezTo>
                  <a:pt x="194" y="121"/>
                  <a:pt x="195" y="120"/>
                  <a:pt x="196" y="119"/>
                </a:cubicBezTo>
                <a:cubicBezTo>
                  <a:pt x="196" y="116"/>
                  <a:pt x="197" y="113"/>
                  <a:pt x="197" y="111"/>
                </a:cubicBezTo>
                <a:cubicBezTo>
                  <a:pt x="197" y="110"/>
                  <a:pt x="196" y="108"/>
                  <a:pt x="195" y="108"/>
                </a:cubicBezTo>
                <a:close/>
              </a:path>
            </a:pathLst>
          </a:custGeom>
          <a:solidFill>
            <a:schemeClr val="accent3"/>
          </a:solidFill>
          <a:ln w="19050" cap="rnd">
            <a:solidFill>
              <a:schemeClr val="accent3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800" dirty="0" smtClean="0"/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COMMUNICATOR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Parents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Admin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Officials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Athletes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Freeform 8"/>
          <p:cNvSpPr>
            <a:spLocks/>
          </p:cNvSpPr>
          <p:nvPr/>
        </p:nvSpPr>
        <p:spPr bwMode="auto">
          <a:xfrm>
            <a:off x="9411834" y="2689993"/>
            <a:ext cx="2165395" cy="1804733"/>
          </a:xfrm>
          <a:custGeom>
            <a:avLst/>
            <a:gdLst>
              <a:gd name="T0" fmla="*/ 135 w 146"/>
              <a:gd name="T1" fmla="*/ 77 h 144"/>
              <a:gd name="T2" fmla="*/ 144 w 146"/>
              <a:gd name="T3" fmla="*/ 65 h 144"/>
              <a:gd name="T4" fmla="*/ 143 w 146"/>
              <a:gd name="T5" fmla="*/ 53 h 144"/>
              <a:gd name="T6" fmla="*/ 141 w 146"/>
              <a:gd name="T7" fmla="*/ 51 h 144"/>
              <a:gd name="T8" fmla="*/ 129 w 146"/>
              <a:gd name="T9" fmla="*/ 45 h 144"/>
              <a:gd name="T10" fmla="*/ 135 w 146"/>
              <a:gd name="T11" fmla="*/ 39 h 144"/>
              <a:gd name="T12" fmla="*/ 131 w 146"/>
              <a:gd name="T13" fmla="*/ 27 h 144"/>
              <a:gd name="T14" fmla="*/ 128 w 146"/>
              <a:gd name="T15" fmla="*/ 27 h 144"/>
              <a:gd name="T16" fmla="*/ 113 w 146"/>
              <a:gd name="T17" fmla="*/ 25 h 144"/>
              <a:gd name="T18" fmla="*/ 117 w 146"/>
              <a:gd name="T19" fmla="*/ 14 h 144"/>
              <a:gd name="T20" fmla="*/ 108 w 146"/>
              <a:gd name="T21" fmla="*/ 9 h 144"/>
              <a:gd name="T22" fmla="*/ 101 w 146"/>
              <a:gd name="T23" fmla="*/ 17 h 144"/>
              <a:gd name="T24" fmla="*/ 92 w 146"/>
              <a:gd name="T25" fmla="*/ 13 h 144"/>
              <a:gd name="T26" fmla="*/ 92 w 146"/>
              <a:gd name="T27" fmla="*/ 2 h 144"/>
              <a:gd name="T28" fmla="*/ 82 w 146"/>
              <a:gd name="T29" fmla="*/ 0 h 144"/>
              <a:gd name="T30" fmla="*/ 78 w 146"/>
              <a:gd name="T31" fmla="*/ 10 h 144"/>
              <a:gd name="T32" fmla="*/ 73 w 146"/>
              <a:gd name="T33" fmla="*/ 10 h 144"/>
              <a:gd name="T34" fmla="*/ 66 w 146"/>
              <a:gd name="T35" fmla="*/ 1 h 144"/>
              <a:gd name="T36" fmla="*/ 64 w 146"/>
              <a:gd name="T37" fmla="*/ 0 h 144"/>
              <a:gd name="T38" fmla="*/ 52 w 146"/>
              <a:gd name="T39" fmla="*/ 4 h 144"/>
              <a:gd name="T40" fmla="*/ 45 w 146"/>
              <a:gd name="T41" fmla="*/ 17 h 144"/>
              <a:gd name="T42" fmla="*/ 38 w 146"/>
              <a:gd name="T43" fmla="*/ 8 h 144"/>
              <a:gd name="T44" fmla="*/ 29 w 146"/>
              <a:gd name="T45" fmla="*/ 14 h 144"/>
              <a:gd name="T46" fmla="*/ 33 w 146"/>
              <a:gd name="T47" fmla="*/ 25 h 144"/>
              <a:gd name="T48" fmla="*/ 18 w 146"/>
              <a:gd name="T49" fmla="*/ 27 h 144"/>
              <a:gd name="T50" fmla="*/ 15 w 146"/>
              <a:gd name="T51" fmla="*/ 27 h 144"/>
              <a:gd name="T52" fmla="*/ 10 w 146"/>
              <a:gd name="T53" fmla="*/ 38 h 144"/>
              <a:gd name="T54" fmla="*/ 14 w 146"/>
              <a:gd name="T55" fmla="*/ 52 h 144"/>
              <a:gd name="T56" fmla="*/ 5 w 146"/>
              <a:gd name="T57" fmla="*/ 51 h 144"/>
              <a:gd name="T58" fmla="*/ 3 w 146"/>
              <a:gd name="T59" fmla="*/ 53 h 144"/>
              <a:gd name="T60" fmla="*/ 2 w 146"/>
              <a:gd name="T61" fmla="*/ 65 h 144"/>
              <a:gd name="T62" fmla="*/ 11 w 146"/>
              <a:gd name="T63" fmla="*/ 77 h 144"/>
              <a:gd name="T64" fmla="*/ 1 w 146"/>
              <a:gd name="T65" fmla="*/ 81 h 144"/>
              <a:gd name="T66" fmla="*/ 5 w 146"/>
              <a:gd name="T67" fmla="*/ 92 h 144"/>
              <a:gd name="T68" fmla="*/ 14 w 146"/>
              <a:gd name="T69" fmla="*/ 91 h 144"/>
              <a:gd name="T70" fmla="*/ 18 w 146"/>
              <a:gd name="T71" fmla="*/ 100 h 144"/>
              <a:gd name="T72" fmla="*/ 10 w 146"/>
              <a:gd name="T73" fmla="*/ 108 h 144"/>
              <a:gd name="T74" fmla="*/ 17 w 146"/>
              <a:gd name="T75" fmla="*/ 117 h 144"/>
              <a:gd name="T76" fmla="*/ 26 w 146"/>
              <a:gd name="T77" fmla="*/ 112 h 144"/>
              <a:gd name="T78" fmla="*/ 28 w 146"/>
              <a:gd name="T79" fmla="*/ 126 h 144"/>
              <a:gd name="T80" fmla="*/ 37 w 146"/>
              <a:gd name="T81" fmla="*/ 135 h 144"/>
              <a:gd name="T82" fmla="*/ 40 w 146"/>
              <a:gd name="T83" fmla="*/ 134 h 144"/>
              <a:gd name="T84" fmla="*/ 53 w 146"/>
              <a:gd name="T85" fmla="*/ 130 h 144"/>
              <a:gd name="T86" fmla="*/ 52 w 146"/>
              <a:gd name="T87" fmla="*/ 139 h 144"/>
              <a:gd name="T88" fmla="*/ 64 w 146"/>
              <a:gd name="T89" fmla="*/ 144 h 144"/>
              <a:gd name="T90" fmla="*/ 66 w 146"/>
              <a:gd name="T91" fmla="*/ 142 h 144"/>
              <a:gd name="T92" fmla="*/ 73 w 146"/>
              <a:gd name="T93" fmla="*/ 134 h 144"/>
              <a:gd name="T94" fmla="*/ 80 w 146"/>
              <a:gd name="T95" fmla="*/ 142 h 144"/>
              <a:gd name="T96" fmla="*/ 82 w 146"/>
              <a:gd name="T97" fmla="*/ 144 h 144"/>
              <a:gd name="T98" fmla="*/ 94 w 146"/>
              <a:gd name="T99" fmla="*/ 139 h 144"/>
              <a:gd name="T100" fmla="*/ 101 w 146"/>
              <a:gd name="T101" fmla="*/ 127 h 144"/>
              <a:gd name="T102" fmla="*/ 108 w 146"/>
              <a:gd name="T103" fmla="*/ 135 h 144"/>
              <a:gd name="T104" fmla="*/ 118 w 146"/>
              <a:gd name="T105" fmla="*/ 130 h 144"/>
              <a:gd name="T106" fmla="*/ 113 w 146"/>
              <a:gd name="T107" fmla="*/ 119 h 144"/>
              <a:gd name="T108" fmla="*/ 128 w 146"/>
              <a:gd name="T109" fmla="*/ 117 h 144"/>
              <a:gd name="T110" fmla="*/ 131 w 146"/>
              <a:gd name="T111" fmla="*/ 116 h 144"/>
              <a:gd name="T112" fmla="*/ 136 w 146"/>
              <a:gd name="T113" fmla="*/ 105 h 144"/>
              <a:gd name="T114" fmla="*/ 132 w 146"/>
              <a:gd name="T115" fmla="*/ 92 h 144"/>
              <a:gd name="T116" fmla="*/ 141 w 146"/>
              <a:gd name="T117" fmla="*/ 92 h 144"/>
              <a:gd name="T118" fmla="*/ 144 w 146"/>
              <a:gd name="T119" fmla="*/ 91 h 144"/>
              <a:gd name="T120" fmla="*/ 144 w 146"/>
              <a:gd name="T121" fmla="*/ 79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46" h="144">
                <a:moveTo>
                  <a:pt x="144" y="79"/>
                </a:moveTo>
                <a:cubicBezTo>
                  <a:pt x="135" y="77"/>
                  <a:pt x="135" y="77"/>
                  <a:pt x="135" y="77"/>
                </a:cubicBezTo>
                <a:cubicBezTo>
                  <a:pt x="135" y="73"/>
                  <a:pt x="135" y="70"/>
                  <a:pt x="135" y="67"/>
                </a:cubicBezTo>
                <a:cubicBezTo>
                  <a:pt x="144" y="65"/>
                  <a:pt x="144" y="65"/>
                  <a:pt x="144" y="65"/>
                </a:cubicBezTo>
                <a:cubicBezTo>
                  <a:pt x="145" y="65"/>
                  <a:pt x="146" y="64"/>
                  <a:pt x="145" y="62"/>
                </a:cubicBezTo>
                <a:cubicBezTo>
                  <a:pt x="145" y="59"/>
                  <a:pt x="144" y="56"/>
                  <a:pt x="143" y="53"/>
                </a:cubicBezTo>
                <a:cubicBezTo>
                  <a:pt x="143" y="52"/>
                  <a:pt x="142" y="51"/>
                  <a:pt x="141" y="51"/>
                </a:cubicBezTo>
                <a:cubicBezTo>
                  <a:pt x="141" y="51"/>
                  <a:pt x="141" y="51"/>
                  <a:pt x="141" y="51"/>
                </a:cubicBezTo>
                <a:cubicBezTo>
                  <a:pt x="132" y="53"/>
                  <a:pt x="132" y="53"/>
                  <a:pt x="132" y="53"/>
                </a:cubicBezTo>
                <a:cubicBezTo>
                  <a:pt x="131" y="50"/>
                  <a:pt x="130" y="47"/>
                  <a:pt x="129" y="45"/>
                </a:cubicBezTo>
                <a:cubicBezTo>
                  <a:pt x="129" y="44"/>
                  <a:pt x="128" y="44"/>
                  <a:pt x="128" y="44"/>
                </a:cubicBezTo>
                <a:cubicBezTo>
                  <a:pt x="135" y="39"/>
                  <a:pt x="135" y="39"/>
                  <a:pt x="135" y="39"/>
                </a:cubicBezTo>
                <a:cubicBezTo>
                  <a:pt x="136" y="38"/>
                  <a:pt x="137" y="37"/>
                  <a:pt x="136" y="36"/>
                </a:cubicBezTo>
                <a:cubicBezTo>
                  <a:pt x="134" y="33"/>
                  <a:pt x="133" y="30"/>
                  <a:pt x="131" y="27"/>
                </a:cubicBezTo>
                <a:cubicBezTo>
                  <a:pt x="130" y="27"/>
                  <a:pt x="130" y="27"/>
                  <a:pt x="129" y="27"/>
                </a:cubicBezTo>
                <a:cubicBezTo>
                  <a:pt x="128" y="27"/>
                  <a:pt x="128" y="27"/>
                  <a:pt x="128" y="27"/>
                </a:cubicBezTo>
                <a:cubicBezTo>
                  <a:pt x="120" y="32"/>
                  <a:pt x="120" y="32"/>
                  <a:pt x="120" y="32"/>
                </a:cubicBezTo>
                <a:cubicBezTo>
                  <a:pt x="118" y="29"/>
                  <a:pt x="116" y="27"/>
                  <a:pt x="113" y="25"/>
                </a:cubicBezTo>
                <a:cubicBezTo>
                  <a:pt x="118" y="17"/>
                  <a:pt x="118" y="17"/>
                  <a:pt x="118" y="17"/>
                </a:cubicBezTo>
                <a:cubicBezTo>
                  <a:pt x="119" y="16"/>
                  <a:pt x="118" y="15"/>
                  <a:pt x="117" y="14"/>
                </a:cubicBezTo>
                <a:cubicBezTo>
                  <a:pt x="115" y="12"/>
                  <a:pt x="112" y="10"/>
                  <a:pt x="109" y="9"/>
                </a:cubicBezTo>
                <a:cubicBezTo>
                  <a:pt x="109" y="9"/>
                  <a:pt x="108" y="9"/>
                  <a:pt x="108" y="9"/>
                </a:cubicBezTo>
                <a:cubicBezTo>
                  <a:pt x="107" y="9"/>
                  <a:pt x="107" y="9"/>
                  <a:pt x="106" y="10"/>
                </a:cubicBezTo>
                <a:cubicBezTo>
                  <a:pt x="101" y="17"/>
                  <a:pt x="101" y="17"/>
                  <a:pt x="101" y="17"/>
                </a:cubicBezTo>
                <a:cubicBezTo>
                  <a:pt x="99" y="15"/>
                  <a:pt x="96" y="14"/>
                  <a:pt x="93" y="13"/>
                </a:cubicBezTo>
                <a:cubicBezTo>
                  <a:pt x="93" y="13"/>
                  <a:pt x="92" y="13"/>
                  <a:pt x="92" y="13"/>
                </a:cubicBezTo>
                <a:cubicBezTo>
                  <a:pt x="94" y="4"/>
                  <a:pt x="94" y="4"/>
                  <a:pt x="94" y="4"/>
                </a:cubicBezTo>
                <a:cubicBezTo>
                  <a:pt x="94" y="3"/>
                  <a:pt x="93" y="2"/>
                  <a:pt x="92" y="2"/>
                </a:cubicBezTo>
                <a:cubicBezTo>
                  <a:pt x="89" y="1"/>
                  <a:pt x="86" y="0"/>
                  <a:pt x="82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81" y="0"/>
                  <a:pt x="80" y="0"/>
                  <a:pt x="80" y="2"/>
                </a:cubicBezTo>
                <a:cubicBezTo>
                  <a:pt x="78" y="10"/>
                  <a:pt x="78" y="10"/>
                  <a:pt x="78" y="10"/>
                </a:cubicBezTo>
                <a:cubicBezTo>
                  <a:pt x="76" y="10"/>
                  <a:pt x="75" y="10"/>
                  <a:pt x="73" y="10"/>
                </a:cubicBezTo>
                <a:cubicBezTo>
                  <a:pt x="73" y="10"/>
                  <a:pt x="73" y="10"/>
                  <a:pt x="73" y="10"/>
                </a:cubicBezTo>
                <a:cubicBezTo>
                  <a:pt x="71" y="10"/>
                  <a:pt x="70" y="10"/>
                  <a:pt x="68" y="10"/>
                </a:cubicBezTo>
                <a:cubicBezTo>
                  <a:pt x="66" y="1"/>
                  <a:pt x="66" y="1"/>
                  <a:pt x="66" y="1"/>
                </a:cubicBezTo>
                <a:cubicBezTo>
                  <a:pt x="66" y="0"/>
                  <a:pt x="65" y="0"/>
                  <a:pt x="64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0" y="0"/>
                  <a:pt x="57" y="1"/>
                  <a:pt x="54" y="2"/>
                </a:cubicBezTo>
                <a:cubicBezTo>
                  <a:pt x="53" y="2"/>
                  <a:pt x="52" y="3"/>
                  <a:pt x="52" y="4"/>
                </a:cubicBezTo>
                <a:cubicBezTo>
                  <a:pt x="54" y="13"/>
                  <a:pt x="54" y="13"/>
                  <a:pt x="54" y="13"/>
                </a:cubicBezTo>
                <a:cubicBezTo>
                  <a:pt x="51" y="14"/>
                  <a:pt x="48" y="15"/>
                  <a:pt x="45" y="17"/>
                </a:cubicBezTo>
                <a:cubicBezTo>
                  <a:pt x="40" y="9"/>
                  <a:pt x="40" y="9"/>
                  <a:pt x="40" y="9"/>
                </a:cubicBezTo>
                <a:cubicBezTo>
                  <a:pt x="39" y="9"/>
                  <a:pt x="39" y="8"/>
                  <a:pt x="38" y="8"/>
                </a:cubicBezTo>
                <a:cubicBezTo>
                  <a:pt x="38" y="8"/>
                  <a:pt x="37" y="8"/>
                  <a:pt x="37" y="9"/>
                </a:cubicBezTo>
                <a:cubicBezTo>
                  <a:pt x="34" y="10"/>
                  <a:pt x="31" y="12"/>
                  <a:pt x="29" y="14"/>
                </a:cubicBezTo>
                <a:cubicBezTo>
                  <a:pt x="28" y="15"/>
                  <a:pt x="27" y="16"/>
                  <a:pt x="28" y="17"/>
                </a:cubicBezTo>
                <a:cubicBezTo>
                  <a:pt x="33" y="25"/>
                  <a:pt x="33" y="25"/>
                  <a:pt x="33" y="25"/>
                </a:cubicBezTo>
                <a:cubicBezTo>
                  <a:pt x="30" y="27"/>
                  <a:pt x="28" y="29"/>
                  <a:pt x="26" y="31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6"/>
                  <a:pt x="17" y="26"/>
                  <a:pt x="17" y="26"/>
                </a:cubicBezTo>
                <a:cubicBezTo>
                  <a:pt x="16" y="26"/>
                  <a:pt x="16" y="27"/>
                  <a:pt x="15" y="27"/>
                </a:cubicBezTo>
                <a:cubicBezTo>
                  <a:pt x="13" y="30"/>
                  <a:pt x="11" y="33"/>
                  <a:pt x="10" y="35"/>
                </a:cubicBezTo>
                <a:cubicBezTo>
                  <a:pt x="9" y="36"/>
                  <a:pt x="9" y="38"/>
                  <a:pt x="10" y="38"/>
                </a:cubicBezTo>
                <a:cubicBezTo>
                  <a:pt x="18" y="44"/>
                  <a:pt x="18" y="44"/>
                  <a:pt x="18" y="44"/>
                </a:cubicBezTo>
                <a:cubicBezTo>
                  <a:pt x="16" y="46"/>
                  <a:pt x="15" y="49"/>
                  <a:pt x="14" y="52"/>
                </a:cubicBezTo>
                <a:cubicBezTo>
                  <a:pt x="14" y="52"/>
                  <a:pt x="14" y="52"/>
                  <a:pt x="14" y="53"/>
                </a:cubicBezTo>
                <a:cubicBezTo>
                  <a:pt x="5" y="51"/>
                  <a:pt x="5" y="51"/>
                  <a:pt x="5" y="51"/>
                </a:cubicBezTo>
                <a:cubicBezTo>
                  <a:pt x="5" y="51"/>
                  <a:pt x="5" y="51"/>
                  <a:pt x="5" y="51"/>
                </a:cubicBezTo>
                <a:cubicBezTo>
                  <a:pt x="4" y="51"/>
                  <a:pt x="3" y="52"/>
                  <a:pt x="3" y="53"/>
                </a:cubicBezTo>
                <a:cubicBezTo>
                  <a:pt x="2" y="56"/>
                  <a:pt x="1" y="59"/>
                  <a:pt x="1" y="62"/>
                </a:cubicBezTo>
                <a:cubicBezTo>
                  <a:pt x="0" y="64"/>
                  <a:pt x="1" y="65"/>
                  <a:pt x="2" y="65"/>
                </a:cubicBezTo>
                <a:cubicBezTo>
                  <a:pt x="11" y="67"/>
                  <a:pt x="11" y="67"/>
                  <a:pt x="11" y="67"/>
                </a:cubicBezTo>
                <a:cubicBezTo>
                  <a:pt x="11" y="70"/>
                  <a:pt x="11" y="73"/>
                  <a:pt x="11" y="77"/>
                </a:cubicBezTo>
                <a:cubicBezTo>
                  <a:pt x="2" y="79"/>
                  <a:pt x="2" y="79"/>
                  <a:pt x="2" y="79"/>
                </a:cubicBezTo>
                <a:cubicBezTo>
                  <a:pt x="1" y="79"/>
                  <a:pt x="1" y="80"/>
                  <a:pt x="1" y="81"/>
                </a:cubicBezTo>
                <a:cubicBezTo>
                  <a:pt x="1" y="84"/>
                  <a:pt x="2" y="88"/>
                  <a:pt x="3" y="91"/>
                </a:cubicBezTo>
                <a:cubicBezTo>
                  <a:pt x="3" y="92"/>
                  <a:pt x="4" y="92"/>
                  <a:pt x="5" y="92"/>
                </a:cubicBezTo>
                <a:cubicBezTo>
                  <a:pt x="5" y="92"/>
                  <a:pt x="5" y="92"/>
                  <a:pt x="5" y="92"/>
                </a:cubicBezTo>
                <a:cubicBezTo>
                  <a:pt x="14" y="91"/>
                  <a:pt x="14" y="91"/>
                  <a:pt x="14" y="91"/>
                </a:cubicBezTo>
                <a:cubicBezTo>
                  <a:pt x="15" y="94"/>
                  <a:pt x="16" y="96"/>
                  <a:pt x="17" y="99"/>
                </a:cubicBezTo>
                <a:cubicBezTo>
                  <a:pt x="17" y="99"/>
                  <a:pt x="18" y="100"/>
                  <a:pt x="18" y="100"/>
                </a:cubicBezTo>
                <a:cubicBezTo>
                  <a:pt x="11" y="105"/>
                  <a:pt x="11" y="105"/>
                  <a:pt x="11" y="105"/>
                </a:cubicBezTo>
                <a:cubicBezTo>
                  <a:pt x="10" y="106"/>
                  <a:pt x="9" y="107"/>
                  <a:pt x="10" y="108"/>
                </a:cubicBezTo>
                <a:cubicBezTo>
                  <a:pt x="12" y="111"/>
                  <a:pt x="13" y="114"/>
                  <a:pt x="15" y="116"/>
                </a:cubicBezTo>
                <a:cubicBezTo>
                  <a:pt x="16" y="117"/>
                  <a:pt x="17" y="117"/>
                  <a:pt x="17" y="117"/>
                </a:cubicBezTo>
                <a:cubicBezTo>
                  <a:pt x="18" y="117"/>
                  <a:pt x="18" y="117"/>
                  <a:pt x="18" y="117"/>
                </a:cubicBezTo>
                <a:cubicBezTo>
                  <a:pt x="26" y="112"/>
                  <a:pt x="26" y="112"/>
                  <a:pt x="26" y="112"/>
                </a:cubicBezTo>
                <a:cubicBezTo>
                  <a:pt x="28" y="114"/>
                  <a:pt x="30" y="117"/>
                  <a:pt x="33" y="119"/>
                </a:cubicBezTo>
                <a:cubicBezTo>
                  <a:pt x="28" y="126"/>
                  <a:pt x="28" y="126"/>
                  <a:pt x="28" y="126"/>
                </a:cubicBezTo>
                <a:cubicBezTo>
                  <a:pt x="28" y="127"/>
                  <a:pt x="28" y="129"/>
                  <a:pt x="29" y="129"/>
                </a:cubicBezTo>
                <a:cubicBezTo>
                  <a:pt x="31" y="131"/>
                  <a:pt x="34" y="133"/>
                  <a:pt x="37" y="135"/>
                </a:cubicBezTo>
                <a:cubicBezTo>
                  <a:pt x="37" y="135"/>
                  <a:pt x="38" y="135"/>
                  <a:pt x="38" y="135"/>
                </a:cubicBezTo>
                <a:cubicBezTo>
                  <a:pt x="39" y="135"/>
                  <a:pt x="39" y="135"/>
                  <a:pt x="40" y="134"/>
                </a:cubicBezTo>
                <a:cubicBezTo>
                  <a:pt x="45" y="127"/>
                  <a:pt x="45" y="127"/>
                  <a:pt x="45" y="127"/>
                </a:cubicBezTo>
                <a:cubicBezTo>
                  <a:pt x="48" y="128"/>
                  <a:pt x="50" y="129"/>
                  <a:pt x="53" y="130"/>
                </a:cubicBezTo>
                <a:cubicBezTo>
                  <a:pt x="53" y="130"/>
                  <a:pt x="54" y="130"/>
                  <a:pt x="54" y="131"/>
                </a:cubicBezTo>
                <a:cubicBezTo>
                  <a:pt x="52" y="139"/>
                  <a:pt x="52" y="139"/>
                  <a:pt x="52" y="139"/>
                </a:cubicBezTo>
                <a:cubicBezTo>
                  <a:pt x="52" y="140"/>
                  <a:pt x="53" y="142"/>
                  <a:pt x="54" y="142"/>
                </a:cubicBezTo>
                <a:cubicBezTo>
                  <a:pt x="57" y="143"/>
                  <a:pt x="61" y="143"/>
                  <a:pt x="64" y="144"/>
                </a:cubicBezTo>
                <a:cubicBezTo>
                  <a:pt x="64" y="144"/>
                  <a:pt x="64" y="144"/>
                  <a:pt x="64" y="144"/>
                </a:cubicBezTo>
                <a:cubicBezTo>
                  <a:pt x="65" y="144"/>
                  <a:pt x="66" y="143"/>
                  <a:pt x="66" y="142"/>
                </a:cubicBezTo>
                <a:cubicBezTo>
                  <a:pt x="68" y="133"/>
                  <a:pt x="68" y="133"/>
                  <a:pt x="68" y="133"/>
                </a:cubicBezTo>
                <a:cubicBezTo>
                  <a:pt x="70" y="134"/>
                  <a:pt x="72" y="134"/>
                  <a:pt x="73" y="134"/>
                </a:cubicBezTo>
                <a:cubicBezTo>
                  <a:pt x="75" y="134"/>
                  <a:pt x="76" y="134"/>
                  <a:pt x="78" y="133"/>
                </a:cubicBezTo>
                <a:cubicBezTo>
                  <a:pt x="80" y="142"/>
                  <a:pt x="80" y="142"/>
                  <a:pt x="80" y="142"/>
                </a:cubicBezTo>
                <a:cubicBezTo>
                  <a:pt x="80" y="143"/>
                  <a:pt x="81" y="144"/>
                  <a:pt x="82" y="144"/>
                </a:cubicBezTo>
                <a:cubicBezTo>
                  <a:pt x="82" y="144"/>
                  <a:pt x="82" y="144"/>
                  <a:pt x="82" y="144"/>
                </a:cubicBezTo>
                <a:cubicBezTo>
                  <a:pt x="86" y="143"/>
                  <a:pt x="89" y="143"/>
                  <a:pt x="92" y="142"/>
                </a:cubicBezTo>
                <a:cubicBezTo>
                  <a:pt x="93" y="142"/>
                  <a:pt x="94" y="141"/>
                  <a:pt x="94" y="139"/>
                </a:cubicBezTo>
                <a:cubicBezTo>
                  <a:pt x="92" y="131"/>
                  <a:pt x="92" y="131"/>
                  <a:pt x="92" y="131"/>
                </a:cubicBezTo>
                <a:cubicBezTo>
                  <a:pt x="95" y="130"/>
                  <a:pt x="98" y="129"/>
                  <a:pt x="101" y="127"/>
                </a:cubicBezTo>
                <a:cubicBezTo>
                  <a:pt x="106" y="134"/>
                  <a:pt x="106" y="134"/>
                  <a:pt x="106" y="134"/>
                </a:cubicBezTo>
                <a:cubicBezTo>
                  <a:pt x="107" y="135"/>
                  <a:pt x="107" y="135"/>
                  <a:pt x="108" y="135"/>
                </a:cubicBezTo>
                <a:cubicBezTo>
                  <a:pt x="109" y="135"/>
                  <a:pt x="109" y="135"/>
                  <a:pt x="109" y="135"/>
                </a:cubicBezTo>
                <a:cubicBezTo>
                  <a:pt x="112" y="133"/>
                  <a:pt x="115" y="131"/>
                  <a:pt x="118" y="130"/>
                </a:cubicBezTo>
                <a:cubicBezTo>
                  <a:pt x="118" y="129"/>
                  <a:pt x="119" y="128"/>
                  <a:pt x="118" y="127"/>
                </a:cubicBezTo>
                <a:cubicBezTo>
                  <a:pt x="113" y="119"/>
                  <a:pt x="113" y="119"/>
                  <a:pt x="113" y="119"/>
                </a:cubicBezTo>
                <a:cubicBezTo>
                  <a:pt x="116" y="117"/>
                  <a:pt x="118" y="115"/>
                  <a:pt x="120" y="112"/>
                </a:cubicBezTo>
                <a:cubicBezTo>
                  <a:pt x="128" y="117"/>
                  <a:pt x="128" y="117"/>
                  <a:pt x="128" y="117"/>
                </a:cubicBezTo>
                <a:cubicBezTo>
                  <a:pt x="128" y="117"/>
                  <a:pt x="129" y="117"/>
                  <a:pt x="129" y="117"/>
                </a:cubicBezTo>
                <a:cubicBezTo>
                  <a:pt x="130" y="117"/>
                  <a:pt x="130" y="117"/>
                  <a:pt x="131" y="116"/>
                </a:cubicBezTo>
                <a:cubicBezTo>
                  <a:pt x="133" y="114"/>
                  <a:pt x="135" y="111"/>
                  <a:pt x="136" y="108"/>
                </a:cubicBezTo>
                <a:cubicBezTo>
                  <a:pt x="137" y="107"/>
                  <a:pt x="137" y="106"/>
                  <a:pt x="136" y="105"/>
                </a:cubicBezTo>
                <a:cubicBezTo>
                  <a:pt x="128" y="100"/>
                  <a:pt x="128" y="100"/>
                  <a:pt x="128" y="100"/>
                </a:cubicBezTo>
                <a:cubicBezTo>
                  <a:pt x="130" y="97"/>
                  <a:pt x="131" y="95"/>
                  <a:pt x="132" y="92"/>
                </a:cubicBezTo>
                <a:cubicBezTo>
                  <a:pt x="132" y="92"/>
                  <a:pt x="132" y="91"/>
                  <a:pt x="132" y="91"/>
                </a:cubicBezTo>
                <a:cubicBezTo>
                  <a:pt x="141" y="92"/>
                  <a:pt x="141" y="92"/>
                  <a:pt x="141" y="92"/>
                </a:cubicBezTo>
                <a:cubicBezTo>
                  <a:pt x="141" y="92"/>
                  <a:pt x="141" y="92"/>
                  <a:pt x="141" y="92"/>
                </a:cubicBezTo>
                <a:cubicBezTo>
                  <a:pt x="142" y="92"/>
                  <a:pt x="143" y="92"/>
                  <a:pt x="144" y="91"/>
                </a:cubicBezTo>
                <a:cubicBezTo>
                  <a:pt x="144" y="88"/>
                  <a:pt x="145" y="84"/>
                  <a:pt x="145" y="81"/>
                </a:cubicBezTo>
                <a:cubicBezTo>
                  <a:pt x="146" y="80"/>
                  <a:pt x="145" y="79"/>
                  <a:pt x="144" y="79"/>
                </a:cubicBezTo>
                <a:close/>
              </a:path>
            </a:pathLst>
          </a:custGeom>
          <a:solidFill>
            <a:schemeClr val="accent4"/>
          </a:solidFill>
          <a:ln w="19050" cap="rnd">
            <a:solidFill>
              <a:schemeClr val="accent4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800" dirty="0" smtClean="0"/>
          </a:p>
          <a:p>
            <a:pPr algn="ctr"/>
            <a:endParaRPr lang="en-US" dirty="0"/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MANAGER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9" name="Freeform 8"/>
          <p:cNvSpPr>
            <a:spLocks/>
          </p:cNvSpPr>
          <p:nvPr/>
        </p:nvSpPr>
        <p:spPr bwMode="auto">
          <a:xfrm>
            <a:off x="7564526" y="3761639"/>
            <a:ext cx="2481921" cy="2022259"/>
          </a:xfrm>
          <a:custGeom>
            <a:avLst/>
            <a:gdLst>
              <a:gd name="T0" fmla="*/ 135 w 146"/>
              <a:gd name="T1" fmla="*/ 77 h 144"/>
              <a:gd name="T2" fmla="*/ 144 w 146"/>
              <a:gd name="T3" fmla="*/ 65 h 144"/>
              <a:gd name="T4" fmla="*/ 143 w 146"/>
              <a:gd name="T5" fmla="*/ 53 h 144"/>
              <a:gd name="T6" fmla="*/ 141 w 146"/>
              <a:gd name="T7" fmla="*/ 51 h 144"/>
              <a:gd name="T8" fmla="*/ 129 w 146"/>
              <a:gd name="T9" fmla="*/ 45 h 144"/>
              <a:gd name="T10" fmla="*/ 135 w 146"/>
              <a:gd name="T11" fmla="*/ 39 h 144"/>
              <a:gd name="T12" fmla="*/ 131 w 146"/>
              <a:gd name="T13" fmla="*/ 27 h 144"/>
              <a:gd name="T14" fmla="*/ 128 w 146"/>
              <a:gd name="T15" fmla="*/ 27 h 144"/>
              <a:gd name="T16" fmla="*/ 113 w 146"/>
              <a:gd name="T17" fmla="*/ 25 h 144"/>
              <a:gd name="T18" fmla="*/ 117 w 146"/>
              <a:gd name="T19" fmla="*/ 14 h 144"/>
              <a:gd name="T20" fmla="*/ 108 w 146"/>
              <a:gd name="T21" fmla="*/ 9 h 144"/>
              <a:gd name="T22" fmla="*/ 101 w 146"/>
              <a:gd name="T23" fmla="*/ 17 h 144"/>
              <a:gd name="T24" fmla="*/ 92 w 146"/>
              <a:gd name="T25" fmla="*/ 13 h 144"/>
              <a:gd name="T26" fmla="*/ 92 w 146"/>
              <a:gd name="T27" fmla="*/ 2 h 144"/>
              <a:gd name="T28" fmla="*/ 82 w 146"/>
              <a:gd name="T29" fmla="*/ 0 h 144"/>
              <a:gd name="T30" fmla="*/ 78 w 146"/>
              <a:gd name="T31" fmla="*/ 10 h 144"/>
              <a:gd name="T32" fmla="*/ 73 w 146"/>
              <a:gd name="T33" fmla="*/ 10 h 144"/>
              <a:gd name="T34" fmla="*/ 66 w 146"/>
              <a:gd name="T35" fmla="*/ 1 h 144"/>
              <a:gd name="T36" fmla="*/ 64 w 146"/>
              <a:gd name="T37" fmla="*/ 0 h 144"/>
              <a:gd name="T38" fmla="*/ 52 w 146"/>
              <a:gd name="T39" fmla="*/ 4 h 144"/>
              <a:gd name="T40" fmla="*/ 45 w 146"/>
              <a:gd name="T41" fmla="*/ 17 h 144"/>
              <a:gd name="T42" fmla="*/ 38 w 146"/>
              <a:gd name="T43" fmla="*/ 8 h 144"/>
              <a:gd name="T44" fmla="*/ 29 w 146"/>
              <a:gd name="T45" fmla="*/ 14 h 144"/>
              <a:gd name="T46" fmla="*/ 33 w 146"/>
              <a:gd name="T47" fmla="*/ 25 h 144"/>
              <a:gd name="T48" fmla="*/ 18 w 146"/>
              <a:gd name="T49" fmla="*/ 27 h 144"/>
              <a:gd name="T50" fmla="*/ 15 w 146"/>
              <a:gd name="T51" fmla="*/ 27 h 144"/>
              <a:gd name="T52" fmla="*/ 10 w 146"/>
              <a:gd name="T53" fmla="*/ 38 h 144"/>
              <a:gd name="T54" fmla="*/ 14 w 146"/>
              <a:gd name="T55" fmla="*/ 52 h 144"/>
              <a:gd name="T56" fmla="*/ 5 w 146"/>
              <a:gd name="T57" fmla="*/ 51 h 144"/>
              <a:gd name="T58" fmla="*/ 3 w 146"/>
              <a:gd name="T59" fmla="*/ 53 h 144"/>
              <a:gd name="T60" fmla="*/ 2 w 146"/>
              <a:gd name="T61" fmla="*/ 65 h 144"/>
              <a:gd name="T62" fmla="*/ 11 w 146"/>
              <a:gd name="T63" fmla="*/ 77 h 144"/>
              <a:gd name="T64" fmla="*/ 1 w 146"/>
              <a:gd name="T65" fmla="*/ 81 h 144"/>
              <a:gd name="T66" fmla="*/ 5 w 146"/>
              <a:gd name="T67" fmla="*/ 92 h 144"/>
              <a:gd name="T68" fmla="*/ 14 w 146"/>
              <a:gd name="T69" fmla="*/ 91 h 144"/>
              <a:gd name="T70" fmla="*/ 18 w 146"/>
              <a:gd name="T71" fmla="*/ 100 h 144"/>
              <a:gd name="T72" fmla="*/ 10 w 146"/>
              <a:gd name="T73" fmla="*/ 108 h 144"/>
              <a:gd name="T74" fmla="*/ 17 w 146"/>
              <a:gd name="T75" fmla="*/ 117 h 144"/>
              <a:gd name="T76" fmla="*/ 26 w 146"/>
              <a:gd name="T77" fmla="*/ 112 h 144"/>
              <a:gd name="T78" fmla="*/ 28 w 146"/>
              <a:gd name="T79" fmla="*/ 126 h 144"/>
              <a:gd name="T80" fmla="*/ 37 w 146"/>
              <a:gd name="T81" fmla="*/ 135 h 144"/>
              <a:gd name="T82" fmla="*/ 40 w 146"/>
              <a:gd name="T83" fmla="*/ 134 h 144"/>
              <a:gd name="T84" fmla="*/ 53 w 146"/>
              <a:gd name="T85" fmla="*/ 130 h 144"/>
              <a:gd name="T86" fmla="*/ 52 w 146"/>
              <a:gd name="T87" fmla="*/ 139 h 144"/>
              <a:gd name="T88" fmla="*/ 64 w 146"/>
              <a:gd name="T89" fmla="*/ 144 h 144"/>
              <a:gd name="T90" fmla="*/ 66 w 146"/>
              <a:gd name="T91" fmla="*/ 142 h 144"/>
              <a:gd name="T92" fmla="*/ 73 w 146"/>
              <a:gd name="T93" fmla="*/ 134 h 144"/>
              <a:gd name="T94" fmla="*/ 80 w 146"/>
              <a:gd name="T95" fmla="*/ 142 h 144"/>
              <a:gd name="T96" fmla="*/ 82 w 146"/>
              <a:gd name="T97" fmla="*/ 144 h 144"/>
              <a:gd name="T98" fmla="*/ 94 w 146"/>
              <a:gd name="T99" fmla="*/ 139 h 144"/>
              <a:gd name="T100" fmla="*/ 101 w 146"/>
              <a:gd name="T101" fmla="*/ 127 h 144"/>
              <a:gd name="T102" fmla="*/ 108 w 146"/>
              <a:gd name="T103" fmla="*/ 135 h 144"/>
              <a:gd name="T104" fmla="*/ 118 w 146"/>
              <a:gd name="T105" fmla="*/ 130 h 144"/>
              <a:gd name="T106" fmla="*/ 113 w 146"/>
              <a:gd name="T107" fmla="*/ 119 h 144"/>
              <a:gd name="T108" fmla="*/ 128 w 146"/>
              <a:gd name="T109" fmla="*/ 117 h 144"/>
              <a:gd name="T110" fmla="*/ 131 w 146"/>
              <a:gd name="T111" fmla="*/ 116 h 144"/>
              <a:gd name="T112" fmla="*/ 136 w 146"/>
              <a:gd name="T113" fmla="*/ 105 h 144"/>
              <a:gd name="T114" fmla="*/ 132 w 146"/>
              <a:gd name="T115" fmla="*/ 92 h 144"/>
              <a:gd name="T116" fmla="*/ 141 w 146"/>
              <a:gd name="T117" fmla="*/ 92 h 144"/>
              <a:gd name="T118" fmla="*/ 144 w 146"/>
              <a:gd name="T119" fmla="*/ 91 h 144"/>
              <a:gd name="T120" fmla="*/ 144 w 146"/>
              <a:gd name="T121" fmla="*/ 79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46" h="144">
                <a:moveTo>
                  <a:pt x="144" y="79"/>
                </a:moveTo>
                <a:cubicBezTo>
                  <a:pt x="135" y="77"/>
                  <a:pt x="135" y="77"/>
                  <a:pt x="135" y="77"/>
                </a:cubicBezTo>
                <a:cubicBezTo>
                  <a:pt x="135" y="73"/>
                  <a:pt x="135" y="70"/>
                  <a:pt x="135" y="67"/>
                </a:cubicBezTo>
                <a:cubicBezTo>
                  <a:pt x="144" y="65"/>
                  <a:pt x="144" y="65"/>
                  <a:pt x="144" y="65"/>
                </a:cubicBezTo>
                <a:cubicBezTo>
                  <a:pt x="145" y="65"/>
                  <a:pt x="146" y="64"/>
                  <a:pt x="145" y="62"/>
                </a:cubicBezTo>
                <a:cubicBezTo>
                  <a:pt x="145" y="59"/>
                  <a:pt x="144" y="56"/>
                  <a:pt x="143" y="53"/>
                </a:cubicBezTo>
                <a:cubicBezTo>
                  <a:pt x="143" y="52"/>
                  <a:pt x="142" y="51"/>
                  <a:pt x="141" y="51"/>
                </a:cubicBezTo>
                <a:cubicBezTo>
                  <a:pt x="141" y="51"/>
                  <a:pt x="141" y="51"/>
                  <a:pt x="141" y="51"/>
                </a:cubicBezTo>
                <a:cubicBezTo>
                  <a:pt x="132" y="53"/>
                  <a:pt x="132" y="53"/>
                  <a:pt x="132" y="53"/>
                </a:cubicBezTo>
                <a:cubicBezTo>
                  <a:pt x="131" y="50"/>
                  <a:pt x="130" y="47"/>
                  <a:pt x="129" y="45"/>
                </a:cubicBezTo>
                <a:cubicBezTo>
                  <a:pt x="129" y="44"/>
                  <a:pt x="128" y="44"/>
                  <a:pt x="128" y="44"/>
                </a:cubicBezTo>
                <a:cubicBezTo>
                  <a:pt x="135" y="39"/>
                  <a:pt x="135" y="39"/>
                  <a:pt x="135" y="39"/>
                </a:cubicBezTo>
                <a:cubicBezTo>
                  <a:pt x="136" y="38"/>
                  <a:pt x="137" y="37"/>
                  <a:pt x="136" y="36"/>
                </a:cubicBezTo>
                <a:cubicBezTo>
                  <a:pt x="134" y="33"/>
                  <a:pt x="133" y="30"/>
                  <a:pt x="131" y="27"/>
                </a:cubicBezTo>
                <a:cubicBezTo>
                  <a:pt x="130" y="27"/>
                  <a:pt x="130" y="27"/>
                  <a:pt x="129" y="27"/>
                </a:cubicBezTo>
                <a:cubicBezTo>
                  <a:pt x="128" y="27"/>
                  <a:pt x="128" y="27"/>
                  <a:pt x="128" y="27"/>
                </a:cubicBezTo>
                <a:cubicBezTo>
                  <a:pt x="120" y="32"/>
                  <a:pt x="120" y="32"/>
                  <a:pt x="120" y="32"/>
                </a:cubicBezTo>
                <a:cubicBezTo>
                  <a:pt x="118" y="29"/>
                  <a:pt x="116" y="27"/>
                  <a:pt x="113" y="25"/>
                </a:cubicBezTo>
                <a:cubicBezTo>
                  <a:pt x="118" y="17"/>
                  <a:pt x="118" y="17"/>
                  <a:pt x="118" y="17"/>
                </a:cubicBezTo>
                <a:cubicBezTo>
                  <a:pt x="119" y="16"/>
                  <a:pt x="118" y="15"/>
                  <a:pt x="117" y="14"/>
                </a:cubicBezTo>
                <a:cubicBezTo>
                  <a:pt x="115" y="12"/>
                  <a:pt x="112" y="10"/>
                  <a:pt x="109" y="9"/>
                </a:cubicBezTo>
                <a:cubicBezTo>
                  <a:pt x="109" y="9"/>
                  <a:pt x="108" y="9"/>
                  <a:pt x="108" y="9"/>
                </a:cubicBezTo>
                <a:cubicBezTo>
                  <a:pt x="107" y="9"/>
                  <a:pt x="107" y="9"/>
                  <a:pt x="106" y="10"/>
                </a:cubicBezTo>
                <a:cubicBezTo>
                  <a:pt x="101" y="17"/>
                  <a:pt x="101" y="17"/>
                  <a:pt x="101" y="17"/>
                </a:cubicBezTo>
                <a:cubicBezTo>
                  <a:pt x="99" y="15"/>
                  <a:pt x="96" y="14"/>
                  <a:pt x="93" y="13"/>
                </a:cubicBezTo>
                <a:cubicBezTo>
                  <a:pt x="93" y="13"/>
                  <a:pt x="92" y="13"/>
                  <a:pt x="92" y="13"/>
                </a:cubicBezTo>
                <a:cubicBezTo>
                  <a:pt x="94" y="4"/>
                  <a:pt x="94" y="4"/>
                  <a:pt x="94" y="4"/>
                </a:cubicBezTo>
                <a:cubicBezTo>
                  <a:pt x="94" y="3"/>
                  <a:pt x="93" y="2"/>
                  <a:pt x="92" y="2"/>
                </a:cubicBezTo>
                <a:cubicBezTo>
                  <a:pt x="89" y="1"/>
                  <a:pt x="86" y="0"/>
                  <a:pt x="82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81" y="0"/>
                  <a:pt x="80" y="0"/>
                  <a:pt x="80" y="2"/>
                </a:cubicBezTo>
                <a:cubicBezTo>
                  <a:pt x="78" y="10"/>
                  <a:pt x="78" y="10"/>
                  <a:pt x="78" y="10"/>
                </a:cubicBezTo>
                <a:cubicBezTo>
                  <a:pt x="76" y="10"/>
                  <a:pt x="75" y="10"/>
                  <a:pt x="73" y="10"/>
                </a:cubicBezTo>
                <a:cubicBezTo>
                  <a:pt x="73" y="10"/>
                  <a:pt x="73" y="10"/>
                  <a:pt x="73" y="10"/>
                </a:cubicBezTo>
                <a:cubicBezTo>
                  <a:pt x="71" y="10"/>
                  <a:pt x="70" y="10"/>
                  <a:pt x="68" y="10"/>
                </a:cubicBezTo>
                <a:cubicBezTo>
                  <a:pt x="66" y="1"/>
                  <a:pt x="66" y="1"/>
                  <a:pt x="66" y="1"/>
                </a:cubicBezTo>
                <a:cubicBezTo>
                  <a:pt x="66" y="0"/>
                  <a:pt x="65" y="0"/>
                  <a:pt x="64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0" y="0"/>
                  <a:pt x="57" y="1"/>
                  <a:pt x="54" y="2"/>
                </a:cubicBezTo>
                <a:cubicBezTo>
                  <a:pt x="53" y="2"/>
                  <a:pt x="52" y="3"/>
                  <a:pt x="52" y="4"/>
                </a:cubicBezTo>
                <a:cubicBezTo>
                  <a:pt x="54" y="13"/>
                  <a:pt x="54" y="13"/>
                  <a:pt x="54" y="13"/>
                </a:cubicBezTo>
                <a:cubicBezTo>
                  <a:pt x="51" y="14"/>
                  <a:pt x="48" y="15"/>
                  <a:pt x="45" y="17"/>
                </a:cubicBezTo>
                <a:cubicBezTo>
                  <a:pt x="40" y="9"/>
                  <a:pt x="40" y="9"/>
                  <a:pt x="40" y="9"/>
                </a:cubicBezTo>
                <a:cubicBezTo>
                  <a:pt x="39" y="9"/>
                  <a:pt x="39" y="8"/>
                  <a:pt x="38" y="8"/>
                </a:cubicBezTo>
                <a:cubicBezTo>
                  <a:pt x="38" y="8"/>
                  <a:pt x="37" y="8"/>
                  <a:pt x="37" y="9"/>
                </a:cubicBezTo>
                <a:cubicBezTo>
                  <a:pt x="34" y="10"/>
                  <a:pt x="31" y="12"/>
                  <a:pt x="29" y="14"/>
                </a:cubicBezTo>
                <a:cubicBezTo>
                  <a:pt x="28" y="15"/>
                  <a:pt x="27" y="16"/>
                  <a:pt x="28" y="17"/>
                </a:cubicBezTo>
                <a:cubicBezTo>
                  <a:pt x="33" y="25"/>
                  <a:pt x="33" y="25"/>
                  <a:pt x="33" y="25"/>
                </a:cubicBezTo>
                <a:cubicBezTo>
                  <a:pt x="30" y="27"/>
                  <a:pt x="28" y="29"/>
                  <a:pt x="26" y="31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6"/>
                  <a:pt x="17" y="26"/>
                  <a:pt x="17" y="26"/>
                </a:cubicBezTo>
                <a:cubicBezTo>
                  <a:pt x="16" y="26"/>
                  <a:pt x="16" y="27"/>
                  <a:pt x="15" y="27"/>
                </a:cubicBezTo>
                <a:cubicBezTo>
                  <a:pt x="13" y="30"/>
                  <a:pt x="11" y="33"/>
                  <a:pt x="10" y="35"/>
                </a:cubicBezTo>
                <a:cubicBezTo>
                  <a:pt x="9" y="36"/>
                  <a:pt x="9" y="38"/>
                  <a:pt x="10" y="38"/>
                </a:cubicBezTo>
                <a:cubicBezTo>
                  <a:pt x="18" y="44"/>
                  <a:pt x="18" y="44"/>
                  <a:pt x="18" y="44"/>
                </a:cubicBezTo>
                <a:cubicBezTo>
                  <a:pt x="16" y="46"/>
                  <a:pt x="15" y="49"/>
                  <a:pt x="14" y="52"/>
                </a:cubicBezTo>
                <a:cubicBezTo>
                  <a:pt x="14" y="52"/>
                  <a:pt x="14" y="52"/>
                  <a:pt x="14" y="53"/>
                </a:cubicBezTo>
                <a:cubicBezTo>
                  <a:pt x="5" y="51"/>
                  <a:pt x="5" y="51"/>
                  <a:pt x="5" y="51"/>
                </a:cubicBezTo>
                <a:cubicBezTo>
                  <a:pt x="5" y="51"/>
                  <a:pt x="5" y="51"/>
                  <a:pt x="5" y="51"/>
                </a:cubicBezTo>
                <a:cubicBezTo>
                  <a:pt x="4" y="51"/>
                  <a:pt x="3" y="52"/>
                  <a:pt x="3" y="53"/>
                </a:cubicBezTo>
                <a:cubicBezTo>
                  <a:pt x="2" y="56"/>
                  <a:pt x="1" y="59"/>
                  <a:pt x="1" y="62"/>
                </a:cubicBezTo>
                <a:cubicBezTo>
                  <a:pt x="0" y="64"/>
                  <a:pt x="1" y="65"/>
                  <a:pt x="2" y="65"/>
                </a:cubicBezTo>
                <a:cubicBezTo>
                  <a:pt x="11" y="67"/>
                  <a:pt x="11" y="67"/>
                  <a:pt x="11" y="67"/>
                </a:cubicBezTo>
                <a:cubicBezTo>
                  <a:pt x="11" y="70"/>
                  <a:pt x="11" y="73"/>
                  <a:pt x="11" y="77"/>
                </a:cubicBezTo>
                <a:cubicBezTo>
                  <a:pt x="2" y="79"/>
                  <a:pt x="2" y="79"/>
                  <a:pt x="2" y="79"/>
                </a:cubicBezTo>
                <a:cubicBezTo>
                  <a:pt x="1" y="79"/>
                  <a:pt x="1" y="80"/>
                  <a:pt x="1" y="81"/>
                </a:cubicBezTo>
                <a:cubicBezTo>
                  <a:pt x="1" y="84"/>
                  <a:pt x="2" y="88"/>
                  <a:pt x="3" y="91"/>
                </a:cubicBezTo>
                <a:cubicBezTo>
                  <a:pt x="3" y="92"/>
                  <a:pt x="4" y="92"/>
                  <a:pt x="5" y="92"/>
                </a:cubicBezTo>
                <a:cubicBezTo>
                  <a:pt x="5" y="92"/>
                  <a:pt x="5" y="92"/>
                  <a:pt x="5" y="92"/>
                </a:cubicBezTo>
                <a:cubicBezTo>
                  <a:pt x="14" y="91"/>
                  <a:pt x="14" y="91"/>
                  <a:pt x="14" y="91"/>
                </a:cubicBezTo>
                <a:cubicBezTo>
                  <a:pt x="15" y="94"/>
                  <a:pt x="16" y="96"/>
                  <a:pt x="17" y="99"/>
                </a:cubicBezTo>
                <a:cubicBezTo>
                  <a:pt x="17" y="99"/>
                  <a:pt x="18" y="100"/>
                  <a:pt x="18" y="100"/>
                </a:cubicBezTo>
                <a:cubicBezTo>
                  <a:pt x="11" y="105"/>
                  <a:pt x="11" y="105"/>
                  <a:pt x="11" y="105"/>
                </a:cubicBezTo>
                <a:cubicBezTo>
                  <a:pt x="10" y="106"/>
                  <a:pt x="9" y="107"/>
                  <a:pt x="10" y="108"/>
                </a:cubicBezTo>
                <a:cubicBezTo>
                  <a:pt x="12" y="111"/>
                  <a:pt x="13" y="114"/>
                  <a:pt x="15" y="116"/>
                </a:cubicBezTo>
                <a:cubicBezTo>
                  <a:pt x="16" y="117"/>
                  <a:pt x="17" y="117"/>
                  <a:pt x="17" y="117"/>
                </a:cubicBezTo>
                <a:cubicBezTo>
                  <a:pt x="18" y="117"/>
                  <a:pt x="18" y="117"/>
                  <a:pt x="18" y="117"/>
                </a:cubicBezTo>
                <a:cubicBezTo>
                  <a:pt x="26" y="112"/>
                  <a:pt x="26" y="112"/>
                  <a:pt x="26" y="112"/>
                </a:cubicBezTo>
                <a:cubicBezTo>
                  <a:pt x="28" y="114"/>
                  <a:pt x="30" y="117"/>
                  <a:pt x="33" y="119"/>
                </a:cubicBezTo>
                <a:cubicBezTo>
                  <a:pt x="28" y="126"/>
                  <a:pt x="28" y="126"/>
                  <a:pt x="28" y="126"/>
                </a:cubicBezTo>
                <a:cubicBezTo>
                  <a:pt x="28" y="127"/>
                  <a:pt x="28" y="129"/>
                  <a:pt x="29" y="129"/>
                </a:cubicBezTo>
                <a:cubicBezTo>
                  <a:pt x="31" y="131"/>
                  <a:pt x="34" y="133"/>
                  <a:pt x="37" y="135"/>
                </a:cubicBezTo>
                <a:cubicBezTo>
                  <a:pt x="37" y="135"/>
                  <a:pt x="38" y="135"/>
                  <a:pt x="38" y="135"/>
                </a:cubicBezTo>
                <a:cubicBezTo>
                  <a:pt x="39" y="135"/>
                  <a:pt x="39" y="135"/>
                  <a:pt x="40" y="134"/>
                </a:cubicBezTo>
                <a:cubicBezTo>
                  <a:pt x="45" y="127"/>
                  <a:pt x="45" y="127"/>
                  <a:pt x="45" y="127"/>
                </a:cubicBezTo>
                <a:cubicBezTo>
                  <a:pt x="48" y="128"/>
                  <a:pt x="50" y="129"/>
                  <a:pt x="53" y="130"/>
                </a:cubicBezTo>
                <a:cubicBezTo>
                  <a:pt x="53" y="130"/>
                  <a:pt x="54" y="130"/>
                  <a:pt x="54" y="131"/>
                </a:cubicBezTo>
                <a:cubicBezTo>
                  <a:pt x="52" y="139"/>
                  <a:pt x="52" y="139"/>
                  <a:pt x="52" y="139"/>
                </a:cubicBezTo>
                <a:cubicBezTo>
                  <a:pt x="52" y="140"/>
                  <a:pt x="53" y="142"/>
                  <a:pt x="54" y="142"/>
                </a:cubicBezTo>
                <a:cubicBezTo>
                  <a:pt x="57" y="143"/>
                  <a:pt x="61" y="143"/>
                  <a:pt x="64" y="144"/>
                </a:cubicBezTo>
                <a:cubicBezTo>
                  <a:pt x="64" y="144"/>
                  <a:pt x="64" y="144"/>
                  <a:pt x="64" y="144"/>
                </a:cubicBezTo>
                <a:cubicBezTo>
                  <a:pt x="65" y="144"/>
                  <a:pt x="66" y="143"/>
                  <a:pt x="66" y="142"/>
                </a:cubicBezTo>
                <a:cubicBezTo>
                  <a:pt x="68" y="133"/>
                  <a:pt x="68" y="133"/>
                  <a:pt x="68" y="133"/>
                </a:cubicBezTo>
                <a:cubicBezTo>
                  <a:pt x="70" y="134"/>
                  <a:pt x="72" y="134"/>
                  <a:pt x="73" y="134"/>
                </a:cubicBezTo>
                <a:cubicBezTo>
                  <a:pt x="75" y="134"/>
                  <a:pt x="76" y="134"/>
                  <a:pt x="78" y="133"/>
                </a:cubicBezTo>
                <a:cubicBezTo>
                  <a:pt x="80" y="142"/>
                  <a:pt x="80" y="142"/>
                  <a:pt x="80" y="142"/>
                </a:cubicBezTo>
                <a:cubicBezTo>
                  <a:pt x="80" y="143"/>
                  <a:pt x="81" y="144"/>
                  <a:pt x="82" y="144"/>
                </a:cubicBezTo>
                <a:cubicBezTo>
                  <a:pt x="82" y="144"/>
                  <a:pt x="82" y="144"/>
                  <a:pt x="82" y="144"/>
                </a:cubicBezTo>
                <a:cubicBezTo>
                  <a:pt x="86" y="143"/>
                  <a:pt x="89" y="143"/>
                  <a:pt x="92" y="142"/>
                </a:cubicBezTo>
                <a:cubicBezTo>
                  <a:pt x="93" y="142"/>
                  <a:pt x="94" y="141"/>
                  <a:pt x="94" y="139"/>
                </a:cubicBezTo>
                <a:cubicBezTo>
                  <a:pt x="92" y="131"/>
                  <a:pt x="92" y="131"/>
                  <a:pt x="92" y="131"/>
                </a:cubicBezTo>
                <a:cubicBezTo>
                  <a:pt x="95" y="130"/>
                  <a:pt x="98" y="129"/>
                  <a:pt x="101" y="127"/>
                </a:cubicBezTo>
                <a:cubicBezTo>
                  <a:pt x="106" y="134"/>
                  <a:pt x="106" y="134"/>
                  <a:pt x="106" y="134"/>
                </a:cubicBezTo>
                <a:cubicBezTo>
                  <a:pt x="107" y="135"/>
                  <a:pt x="107" y="135"/>
                  <a:pt x="108" y="135"/>
                </a:cubicBezTo>
                <a:cubicBezTo>
                  <a:pt x="109" y="135"/>
                  <a:pt x="109" y="135"/>
                  <a:pt x="109" y="135"/>
                </a:cubicBezTo>
                <a:cubicBezTo>
                  <a:pt x="112" y="133"/>
                  <a:pt x="115" y="131"/>
                  <a:pt x="118" y="130"/>
                </a:cubicBezTo>
                <a:cubicBezTo>
                  <a:pt x="118" y="129"/>
                  <a:pt x="119" y="128"/>
                  <a:pt x="118" y="127"/>
                </a:cubicBezTo>
                <a:cubicBezTo>
                  <a:pt x="113" y="119"/>
                  <a:pt x="113" y="119"/>
                  <a:pt x="113" y="119"/>
                </a:cubicBezTo>
                <a:cubicBezTo>
                  <a:pt x="116" y="117"/>
                  <a:pt x="118" y="115"/>
                  <a:pt x="120" y="112"/>
                </a:cubicBezTo>
                <a:cubicBezTo>
                  <a:pt x="128" y="117"/>
                  <a:pt x="128" y="117"/>
                  <a:pt x="128" y="117"/>
                </a:cubicBezTo>
                <a:cubicBezTo>
                  <a:pt x="128" y="117"/>
                  <a:pt x="129" y="117"/>
                  <a:pt x="129" y="117"/>
                </a:cubicBezTo>
                <a:cubicBezTo>
                  <a:pt x="130" y="117"/>
                  <a:pt x="130" y="117"/>
                  <a:pt x="131" y="116"/>
                </a:cubicBezTo>
                <a:cubicBezTo>
                  <a:pt x="133" y="114"/>
                  <a:pt x="135" y="111"/>
                  <a:pt x="136" y="108"/>
                </a:cubicBezTo>
                <a:cubicBezTo>
                  <a:pt x="137" y="107"/>
                  <a:pt x="137" y="106"/>
                  <a:pt x="136" y="105"/>
                </a:cubicBezTo>
                <a:cubicBezTo>
                  <a:pt x="128" y="100"/>
                  <a:pt x="128" y="100"/>
                  <a:pt x="128" y="100"/>
                </a:cubicBezTo>
                <a:cubicBezTo>
                  <a:pt x="130" y="97"/>
                  <a:pt x="131" y="95"/>
                  <a:pt x="132" y="92"/>
                </a:cubicBezTo>
                <a:cubicBezTo>
                  <a:pt x="132" y="92"/>
                  <a:pt x="132" y="91"/>
                  <a:pt x="132" y="91"/>
                </a:cubicBezTo>
                <a:cubicBezTo>
                  <a:pt x="141" y="92"/>
                  <a:pt x="141" y="92"/>
                  <a:pt x="141" y="92"/>
                </a:cubicBezTo>
                <a:cubicBezTo>
                  <a:pt x="141" y="92"/>
                  <a:pt x="141" y="92"/>
                  <a:pt x="141" y="92"/>
                </a:cubicBezTo>
                <a:cubicBezTo>
                  <a:pt x="142" y="92"/>
                  <a:pt x="143" y="92"/>
                  <a:pt x="144" y="91"/>
                </a:cubicBezTo>
                <a:cubicBezTo>
                  <a:pt x="144" y="88"/>
                  <a:pt x="145" y="84"/>
                  <a:pt x="145" y="81"/>
                </a:cubicBezTo>
                <a:cubicBezTo>
                  <a:pt x="146" y="80"/>
                  <a:pt x="145" y="79"/>
                  <a:pt x="144" y="79"/>
                </a:cubicBezTo>
                <a:close/>
              </a:path>
            </a:pathLst>
          </a:custGeom>
          <a:solidFill>
            <a:srgbClr val="0A46A4"/>
          </a:solidFill>
          <a:ln w="19050" cap="rnd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800" dirty="0" smtClean="0"/>
          </a:p>
          <a:p>
            <a:pPr algn="ctr"/>
            <a:endParaRPr lang="en-US" dirty="0"/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EXPERT IN SPORT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3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2563</TotalTime>
  <Words>718</Words>
  <Application>Microsoft Office PowerPoint</Application>
  <PresentationFormat>Widescreen</PresentationFormat>
  <Paragraphs>183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Helvetica Neue Light</vt:lpstr>
      <vt:lpstr>Lato Black</vt:lpstr>
      <vt:lpstr>Lato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do Coaches Learn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Fisher-Sherrill, Antony M.</dc:creator>
  <cp:lastModifiedBy>Lauren Otero</cp:lastModifiedBy>
  <cp:revision>105</cp:revision>
  <dcterms:created xsi:type="dcterms:W3CDTF">2018-03-18T17:11:46Z</dcterms:created>
  <dcterms:modified xsi:type="dcterms:W3CDTF">2018-05-09T18:30:29Z</dcterms:modified>
</cp:coreProperties>
</file>