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 smtClean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 smtClean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 smtClean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 smtClean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5</a:t>
            </a:r>
            <a:r>
              <a:rPr lang="en-US" sz="3200" b="1" i="1" baseline="30000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 smtClean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071" y="119673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6210" y="2249214"/>
            <a:ext cx="89188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Checklist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Field set 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Press Box set up (National Anthem, Band)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Locker room set 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Officials’ area setup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Concession stand setup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5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071" y="1196734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6210" y="2249214"/>
            <a:ext cx="8918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Checklist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Escort officials off field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Locker room for teams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Band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Special events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Cheerleaders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3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071" y="1196734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6210" y="2249214"/>
            <a:ext cx="89188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Checklist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Escort officials off field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Clean 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Secure Money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Record score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Escort visiting team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Exit the stadium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Lock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43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071" y="1196734"/>
            <a:ext cx="1077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6210" y="2249214"/>
            <a:ext cx="8918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Checklist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Announcer book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Radios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Map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Volunteers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Phone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61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071" y="1196734"/>
            <a:ext cx="525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Regular Season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6210" y="2249214"/>
            <a:ext cx="8918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Officials assigned by FHSAA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Officials’ payment made by check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Communicate with opposing team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Notify all parties involved asap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Follow instructions of Sport Administrator from FHSAA on the specifics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39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6210" y="2249214"/>
            <a:ext cx="89188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anose="02050604050505020204" pitchFamily="18" charset="0"/>
              </a:rPr>
              <a:t>Any questions?</a:t>
            </a:r>
          </a:p>
          <a:p>
            <a:pPr algn="ctr"/>
            <a:endParaRPr lang="en-US" sz="2400" dirty="0" smtClean="0">
              <a:latin typeface="Bookman Old Style" panose="02050604050505020204" pitchFamily="18" charset="0"/>
            </a:endParaRPr>
          </a:p>
          <a:p>
            <a:pPr algn="ctr"/>
            <a:endParaRPr lang="en-US" sz="2400" dirty="0">
              <a:latin typeface="Bookman Old Style" panose="02050604050505020204" pitchFamily="18" charset="0"/>
            </a:endParaRPr>
          </a:p>
          <a:p>
            <a:pPr algn="ctr"/>
            <a:r>
              <a:rPr lang="en-US" sz="2400" dirty="0" smtClean="0">
                <a:latin typeface="Bookman Old Style" panose="02050604050505020204" pitchFamily="18" charset="0"/>
              </a:rPr>
              <a:t>For more information:</a:t>
            </a:r>
          </a:p>
          <a:p>
            <a:pPr algn="ctr"/>
            <a:r>
              <a:rPr lang="en-US" sz="2400" dirty="0" smtClean="0">
                <a:latin typeface="Bookman Old Style" panose="02050604050505020204" pitchFamily="18" charset="0"/>
              </a:rPr>
              <a:t>Niki.lockett@sdhc.k12.fl.us</a:t>
            </a:r>
          </a:p>
          <a:p>
            <a:pPr algn="ctr"/>
            <a:endParaRPr lang="en-US" sz="2400" dirty="0" smtClean="0">
              <a:latin typeface="Bookman Old Style" panose="02050604050505020204" pitchFamily="18" charset="0"/>
            </a:endParaRPr>
          </a:p>
          <a:p>
            <a:pPr algn="ctr"/>
            <a:endParaRPr lang="en-US" sz="2400" dirty="0" smtClean="0">
              <a:latin typeface="Bookman Old Style" panose="02050604050505020204" pitchFamily="18" charset="0"/>
            </a:endParaRPr>
          </a:p>
          <a:p>
            <a:pPr algn="ctr"/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1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Niki Lockett</a:t>
            </a:r>
          </a:p>
          <a:p>
            <a:pPr algn="ctr"/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Principal/Director of Athletics</a:t>
            </a:r>
            <a:b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Robinson High School</a:t>
            </a:r>
            <a:b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780" y="4511424"/>
            <a:ext cx="1883246" cy="18832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9071" y="1196734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2381" y="2699970"/>
            <a:ext cx="6104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How to run a successful home contest?</a:t>
            </a:r>
            <a:endParaRPr lang="en-US" sz="2400" dirty="0">
              <a:solidFill>
                <a:srgbClr val="00206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1259" y="3384627"/>
            <a:ext cx="27302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ersonnel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Finances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Officials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Supervision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Concessions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Special Events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2323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586" y="2459421"/>
            <a:ext cx="88497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Business Manager or Game Manager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Ticket takers/sellers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Set up/take down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Clean 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Announcer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Trainer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Game day personnel i.e. chain crew, ball boys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2151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6738" y="2212849"/>
            <a:ext cx="83136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Business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Tickets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Gate Receipts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Deposits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Change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Officials’ payment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man Old Style" panose="02050604050505020204" pitchFamily="18" charset="0"/>
              </a:rPr>
              <a:t>Event personnel payment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9071" y="1196734"/>
            <a:ext cx="2001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566" y="2427890"/>
            <a:ext cx="8849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Relationship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Hospitality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Check assignments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Escort on and off field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29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9071" y="1196734"/>
            <a:ext cx="26949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5034" y="2301766"/>
            <a:ext cx="8586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Administrative coverage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Security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Crowd control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Emergency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9071" y="1196734"/>
            <a:ext cx="2808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Concessions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9117" y="2322786"/>
            <a:ext cx="8460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School club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Booster club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Hospitality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Visiting Administration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Game day workers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4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" y="2805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889" y="152112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 Management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9071" y="1196734"/>
            <a:ext cx="3276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Events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421" y="2459421"/>
            <a:ext cx="8692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Game day letter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Homecoming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Senior Night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Parent Night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man Old Style" panose="02050604050505020204" pitchFamily="18" charset="0"/>
              </a:rPr>
              <a:t>Alumni Night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8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246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Lauren Otero</cp:lastModifiedBy>
  <cp:revision>63</cp:revision>
  <dcterms:created xsi:type="dcterms:W3CDTF">2018-03-18T17:11:46Z</dcterms:created>
  <dcterms:modified xsi:type="dcterms:W3CDTF">2018-05-14T20:31:14Z</dcterms:modified>
</cp:coreProperties>
</file>