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8" r:id="rId4"/>
    <p:sldId id="269" r:id="rId5"/>
    <p:sldId id="256" r:id="rId6"/>
    <p:sldId id="270" r:id="rId7"/>
    <p:sldId id="267" r:id="rId8"/>
    <p:sldId id="271" r:id="rId9"/>
    <p:sldId id="272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11eb4439e9aaaa416b37dc0dda0f28e32092ab892bfe131b9156655777391b80::" providerId="AD" clId="Web-{F84A8498-0168-402A-AEBF-ABC542E5D55E}"/>
    <pc:docChg chg="modSld">
      <pc:chgData name="Guest User" userId="S::urn:spo:anon#11eb4439e9aaaa416b37dc0dda0f28e32092ab892bfe131b9156655777391b80::" providerId="AD" clId="Web-{F84A8498-0168-402A-AEBF-ABC542E5D55E}" dt="2018-05-03T22:18:48.422" v="171"/>
      <pc:docMkLst>
        <pc:docMk/>
      </pc:docMkLst>
      <pc:sldChg chg="modSp">
        <pc:chgData name="Guest User" userId="S::urn:spo:anon#11eb4439e9aaaa416b37dc0dda0f28e32092ab892bfe131b9156655777391b80::" providerId="AD" clId="Web-{F84A8498-0168-402A-AEBF-ABC542E5D55E}" dt="2018-05-03T22:13:24.209" v="14"/>
        <pc:sldMkLst>
          <pc:docMk/>
          <pc:sldMk cId="3756070236" sldId="273"/>
        </pc:sldMkLst>
        <pc:spChg chg="mod">
          <ac:chgData name="Guest User" userId="S::urn:spo:anon#11eb4439e9aaaa416b37dc0dda0f28e32092ab892bfe131b9156655777391b80::" providerId="AD" clId="Web-{F84A8498-0168-402A-AEBF-ABC542E5D55E}" dt="2018-05-03T22:13:24.209" v="14"/>
          <ac:spMkLst>
            <pc:docMk/>
            <pc:sldMk cId="3756070236" sldId="273"/>
            <ac:spMk id="2" creationId="{AC3F2A31-04BF-4DF2-8788-8E0125485150}"/>
          </ac:spMkLst>
        </pc:spChg>
      </pc:sldChg>
      <pc:sldChg chg="modSp">
        <pc:chgData name="Guest User" userId="S::urn:spo:anon#11eb4439e9aaaa416b37dc0dda0f28e32092ab892bfe131b9156655777391b80::" providerId="AD" clId="Web-{F84A8498-0168-402A-AEBF-ABC542E5D55E}" dt="2018-05-03T22:18:47.859" v="169"/>
        <pc:sldMkLst>
          <pc:docMk/>
          <pc:sldMk cId="1669575290" sldId="274"/>
        </pc:sldMkLst>
        <pc:spChg chg="mod">
          <ac:chgData name="Guest User" userId="S::urn:spo:anon#11eb4439e9aaaa416b37dc0dda0f28e32092ab892bfe131b9156655777391b80::" providerId="AD" clId="Web-{F84A8498-0168-402A-AEBF-ABC542E5D55E}" dt="2018-05-03T22:18:47.859" v="169"/>
          <ac:spMkLst>
            <pc:docMk/>
            <pc:sldMk cId="1669575290" sldId="274"/>
            <ac:spMk id="2" creationId="{AC3F2A31-04BF-4DF2-8788-8E0125485150}"/>
          </ac:spMkLst>
        </pc:spChg>
      </pc:sldChg>
    </pc:docChg>
  </pc:docChgLst>
  <pc:docChgLst>
    <pc:chgData name="Guest User" userId="S::urn:spo:anon#cf2b0529a4dfec02f803c9f45e0ff740bd5132afff80d4bddb42ff0a87cb094d::" providerId="AD" clId="Web-{0BDB1BB1-C64C-4B67-A22B-AC40F82EBCCC}"/>
    <pc:docChg chg="addSld delSld modSld sldOrd">
      <pc:chgData name="Guest User" userId="S::urn:spo:anon#cf2b0529a4dfec02f803c9f45e0ff740bd5132afff80d4bddb42ff0a87cb094d::" providerId="AD" clId="Web-{0BDB1BB1-C64C-4B67-A22B-AC40F82EBCCC}" dt="2018-05-03T21:50:54.164" v="2311"/>
      <pc:docMkLst>
        <pc:docMk/>
      </pc:docMkLst>
      <pc:sldChg chg="addSp delSp modSp">
        <pc:chgData name="Guest User" userId="S::urn:spo:anon#cf2b0529a4dfec02f803c9f45e0ff740bd5132afff80d4bddb42ff0a87cb094d::" providerId="AD" clId="Web-{0BDB1BB1-C64C-4B67-A22B-AC40F82EBCCC}" dt="2018-05-03T18:37:45.521" v="1156"/>
        <pc:sldMkLst>
          <pc:docMk/>
          <pc:sldMk cId="362908583" sldId="256"/>
        </pc:sldMkLst>
        <pc:spChg chg="add del mod">
          <ac:chgData name="Guest User" userId="S::urn:spo:anon#cf2b0529a4dfec02f803c9f45e0ff740bd5132afff80d4bddb42ff0a87cb094d::" providerId="AD" clId="Web-{0BDB1BB1-C64C-4B67-A22B-AC40F82EBCCC}" dt="2018-05-03T13:21:47.883" v="212"/>
          <ac:spMkLst>
            <pc:docMk/>
            <pc:sldMk cId="362908583" sldId="256"/>
            <ac:spMk id="2" creationId="{D4286D18-B20D-44BC-9AFA-6DCEFB9CEC1E}"/>
          </ac:spMkLst>
        </pc:spChg>
        <pc:spChg chg="add del mod">
          <ac:chgData name="Guest User" userId="S::urn:spo:anon#cf2b0529a4dfec02f803c9f45e0ff740bd5132afff80d4bddb42ff0a87cb094d::" providerId="AD" clId="Web-{0BDB1BB1-C64C-4B67-A22B-AC40F82EBCCC}" dt="2018-05-03T13:22:26.540" v="217"/>
          <ac:spMkLst>
            <pc:docMk/>
            <pc:sldMk cId="362908583" sldId="256"/>
            <ac:spMk id="3" creationId="{2DFE3BA3-1D49-44A6-99DE-2378F2A8DD0E}"/>
          </ac:spMkLst>
        </pc:spChg>
        <pc:spChg chg="mod">
          <ac:chgData name="Guest User" userId="S::urn:spo:anon#cf2b0529a4dfec02f803c9f45e0ff740bd5132afff80d4bddb42ff0a87cb094d::" providerId="AD" clId="Web-{0BDB1BB1-C64C-4B67-A22B-AC40F82EBCCC}" dt="2018-05-03T18:37:45.521" v="1156"/>
          <ac:spMkLst>
            <pc:docMk/>
            <pc:sldMk cId="362908583" sldId="256"/>
            <ac:spMk id="18" creationId="{00000000-0000-0000-0000-000000000000}"/>
          </ac:spMkLst>
        </pc:spChg>
        <pc:spChg chg="mod">
          <ac:chgData name="Guest User" userId="S::urn:spo:anon#cf2b0529a4dfec02f803c9f45e0ff740bd5132afff80d4bddb42ff0a87cb094d::" providerId="AD" clId="Web-{0BDB1BB1-C64C-4B67-A22B-AC40F82EBCCC}" dt="2018-05-03T18:14:31.383" v="982"/>
          <ac:spMkLst>
            <pc:docMk/>
            <pc:sldMk cId="362908583" sldId="256"/>
            <ac:spMk id="19" creationId="{00000000-0000-0000-0000-000000000000}"/>
          </ac:spMkLst>
        </pc:spChg>
      </pc:sldChg>
      <pc:sldChg chg="modSp">
        <pc:chgData name="Guest User" userId="S::urn:spo:anon#cf2b0529a4dfec02f803c9f45e0ff740bd5132afff80d4bddb42ff0a87cb094d::" providerId="AD" clId="Web-{0BDB1BB1-C64C-4B67-A22B-AC40F82EBCCC}" dt="2018-05-03T12:47:31.013" v="10"/>
        <pc:sldMkLst>
          <pc:docMk/>
          <pc:sldMk cId="4095410299" sldId="264"/>
        </pc:sldMkLst>
        <pc:spChg chg="mod">
          <ac:chgData name="Guest User" userId="S::urn:spo:anon#cf2b0529a4dfec02f803c9f45e0ff740bd5132afff80d4bddb42ff0a87cb094d::" providerId="AD" clId="Web-{0BDB1BB1-C64C-4B67-A22B-AC40F82EBCCC}" dt="2018-05-03T12:47:31.013" v="10"/>
          <ac:spMkLst>
            <pc:docMk/>
            <pc:sldMk cId="4095410299" sldId="264"/>
            <ac:spMk id="10" creationId="{00000000-0000-0000-0000-000000000000}"/>
          </ac:spMkLst>
        </pc:spChg>
      </pc:sldChg>
      <pc:sldChg chg="addSp modSp del">
        <pc:chgData name="Guest User" userId="S::urn:spo:anon#cf2b0529a4dfec02f803c9f45e0ff740bd5132afff80d4bddb42ff0a87cb094d::" providerId="AD" clId="Web-{0BDB1BB1-C64C-4B67-A22B-AC40F82EBCCC}" dt="2018-05-03T13:22:00.320" v="213"/>
        <pc:sldMkLst>
          <pc:docMk/>
          <pc:sldMk cId="3714810054" sldId="266"/>
        </pc:sldMkLst>
        <pc:spChg chg="add mod">
          <ac:chgData name="Guest User" userId="S::urn:spo:anon#cf2b0529a4dfec02f803c9f45e0ff740bd5132afff80d4bddb42ff0a87cb094d::" providerId="AD" clId="Web-{0BDB1BB1-C64C-4B67-A22B-AC40F82EBCCC}" dt="2018-05-03T13:21:30.617" v="208"/>
          <ac:spMkLst>
            <pc:docMk/>
            <pc:sldMk cId="3714810054" sldId="266"/>
            <ac:spMk id="2" creationId="{6969F879-148B-4C1A-B13A-62BF93E2D585}"/>
          </ac:spMkLst>
        </pc:spChg>
      </pc:sldChg>
      <pc:sldChg chg="addSp delSp modSp">
        <pc:chgData name="Guest User" userId="S::urn:spo:anon#cf2b0529a4dfec02f803c9f45e0ff740bd5132afff80d4bddb42ff0a87cb094d::" providerId="AD" clId="Web-{0BDB1BB1-C64C-4B67-A22B-AC40F82EBCCC}" dt="2018-05-03T18:23:38.385" v="1034"/>
        <pc:sldMkLst>
          <pc:docMk/>
          <pc:sldMk cId="4256019857" sldId="267"/>
        </pc:sldMkLst>
        <pc:spChg chg="add mod">
          <ac:chgData name="Guest User" userId="S::urn:spo:anon#cf2b0529a4dfec02f803c9f45e0ff740bd5132afff80d4bddb42ff0a87cb094d::" providerId="AD" clId="Web-{0BDB1BB1-C64C-4B67-A22B-AC40F82EBCCC}" dt="2018-05-03T18:23:38.385" v="1034"/>
          <ac:spMkLst>
            <pc:docMk/>
            <pc:sldMk cId="4256019857" sldId="267"/>
            <ac:spMk id="2" creationId="{AC3F2A31-04BF-4DF2-8788-8E0125485150}"/>
          </ac:spMkLst>
        </pc:spChg>
        <pc:spChg chg="add del mod">
          <ac:chgData name="Guest User" userId="S::urn:spo:anon#cf2b0529a4dfec02f803c9f45e0ff740bd5132afff80d4bddb42ff0a87cb094d::" providerId="AD" clId="Web-{0BDB1BB1-C64C-4B67-A22B-AC40F82EBCCC}" dt="2018-05-03T18:17:02.185" v="992"/>
          <ac:spMkLst>
            <pc:docMk/>
            <pc:sldMk cId="4256019857" sldId="267"/>
            <ac:spMk id="3" creationId="{1CC4A884-6087-4401-A946-903ACFCE5146}"/>
          </ac:spMkLst>
        </pc:spChg>
      </pc:sldChg>
      <pc:sldChg chg="modSp add ord replId">
        <pc:chgData name="Guest User" userId="S::urn:spo:anon#cf2b0529a4dfec02f803c9f45e0ff740bd5132afff80d4bddb42ff0a87cb094d::" providerId="AD" clId="Web-{0BDB1BB1-C64C-4B67-A22B-AC40F82EBCCC}" dt="2018-05-03T21:48:02.769" v="2221"/>
        <pc:sldMkLst>
          <pc:docMk/>
          <pc:sldMk cId="523795461" sldId="269"/>
        </pc:sldMkLst>
        <pc:spChg chg="mod">
          <ac:chgData name="Guest User" userId="S::urn:spo:anon#cf2b0529a4dfec02f803c9f45e0ff740bd5132afff80d4bddb42ff0a87cb094d::" providerId="AD" clId="Web-{0BDB1BB1-C64C-4B67-A22B-AC40F82EBCCC}" dt="2018-05-03T21:48:02.769" v="2221"/>
          <ac:spMkLst>
            <pc:docMk/>
            <pc:sldMk cId="523795461" sldId="269"/>
            <ac:spMk id="2" creationId="{AC3F2A31-04BF-4DF2-8788-8E0125485150}"/>
          </ac:spMkLst>
        </pc:spChg>
      </pc:sldChg>
      <pc:sldChg chg="new del">
        <pc:chgData name="Guest User" userId="S::urn:spo:anon#cf2b0529a4dfec02f803c9f45e0ff740bd5132afff80d4bddb42ff0a87cb094d::" providerId="AD" clId="Web-{0BDB1BB1-C64C-4B67-A22B-AC40F82EBCCC}" dt="2018-05-03T13:51:19.609" v="706"/>
        <pc:sldMkLst>
          <pc:docMk/>
          <pc:sldMk cId="575774746" sldId="269"/>
        </pc:sldMkLst>
      </pc:sldChg>
      <pc:sldChg chg="new del">
        <pc:chgData name="Guest User" userId="S::urn:spo:anon#cf2b0529a4dfec02f803c9f45e0ff740bd5132afff80d4bddb42ff0a87cb094d::" providerId="AD" clId="Web-{0BDB1BB1-C64C-4B67-A22B-AC40F82EBCCC}" dt="2018-05-03T18:16:03.183" v="986"/>
        <pc:sldMkLst>
          <pc:docMk/>
          <pc:sldMk cId="2267699372" sldId="270"/>
        </pc:sldMkLst>
      </pc:sldChg>
      <pc:sldChg chg="add del replId">
        <pc:chgData name="Guest User" userId="S::urn:spo:anon#cf2b0529a4dfec02f803c9f45e0ff740bd5132afff80d4bddb42ff0a87cb094d::" providerId="AD" clId="Web-{0BDB1BB1-C64C-4B67-A22B-AC40F82EBCCC}" dt="2018-05-03T18:16:55.138" v="990"/>
        <pc:sldMkLst>
          <pc:docMk/>
          <pc:sldMk cId="2323287531" sldId="270"/>
        </pc:sldMkLst>
      </pc:sldChg>
      <pc:sldChg chg="modSp add ord replId">
        <pc:chgData name="Guest User" userId="S::urn:spo:anon#cf2b0529a4dfec02f803c9f45e0ff740bd5132afff80d4bddb42ff0a87cb094d::" providerId="AD" clId="Web-{0BDB1BB1-C64C-4B67-A22B-AC40F82EBCCC}" dt="2018-05-03T18:25:20.482" v="1107"/>
        <pc:sldMkLst>
          <pc:docMk/>
          <pc:sldMk cId="2484941344" sldId="270"/>
        </pc:sldMkLst>
        <pc:spChg chg="mod">
          <ac:chgData name="Guest User" userId="S::urn:spo:anon#cf2b0529a4dfec02f803c9f45e0ff740bd5132afff80d4bddb42ff0a87cb094d::" providerId="AD" clId="Web-{0BDB1BB1-C64C-4B67-A22B-AC40F82EBCCC}" dt="2018-05-03T18:25:20.482" v="1107"/>
          <ac:spMkLst>
            <pc:docMk/>
            <pc:sldMk cId="2484941344" sldId="270"/>
            <ac:spMk id="2" creationId="{AC3F2A31-04BF-4DF2-8788-8E0125485150}"/>
          </ac:spMkLst>
        </pc:spChg>
      </pc:sldChg>
      <pc:sldChg chg="modSp add replId">
        <pc:chgData name="Guest User" userId="S::urn:spo:anon#cf2b0529a4dfec02f803c9f45e0ff740bd5132afff80d4bddb42ff0a87cb094d::" providerId="AD" clId="Web-{0BDB1BB1-C64C-4B67-A22B-AC40F82EBCCC}" dt="2018-05-03T18:47:44.869" v="1281"/>
        <pc:sldMkLst>
          <pc:docMk/>
          <pc:sldMk cId="2907184924" sldId="271"/>
        </pc:sldMkLst>
        <pc:spChg chg="mod">
          <ac:chgData name="Guest User" userId="S::urn:spo:anon#cf2b0529a4dfec02f803c9f45e0ff740bd5132afff80d4bddb42ff0a87cb094d::" providerId="AD" clId="Web-{0BDB1BB1-C64C-4B67-A22B-AC40F82EBCCC}" dt="2018-05-03T18:47:44.869" v="1281"/>
          <ac:spMkLst>
            <pc:docMk/>
            <pc:sldMk cId="2907184924" sldId="271"/>
            <ac:spMk id="2" creationId="{AC3F2A31-04BF-4DF2-8788-8E0125485150}"/>
          </ac:spMkLst>
        </pc:spChg>
      </pc:sldChg>
      <pc:sldChg chg="addSp delSp modSp add replId">
        <pc:chgData name="Guest User" userId="S::urn:spo:anon#cf2b0529a4dfec02f803c9f45e0ff740bd5132afff80d4bddb42ff0a87cb094d::" providerId="AD" clId="Web-{0BDB1BB1-C64C-4B67-A22B-AC40F82EBCCC}" dt="2018-05-03T21:48:54.223" v="2237"/>
        <pc:sldMkLst>
          <pc:docMk/>
          <pc:sldMk cId="2817825563" sldId="272"/>
        </pc:sldMkLst>
        <pc:spChg chg="add del mod">
          <ac:chgData name="Guest User" userId="S::urn:spo:anon#cf2b0529a4dfec02f803c9f45e0ff740bd5132afff80d4bddb42ff0a87cb094d::" providerId="AD" clId="Web-{0BDB1BB1-C64C-4B67-A22B-AC40F82EBCCC}" dt="2018-05-03T21:48:54.223" v="2237"/>
          <ac:spMkLst>
            <pc:docMk/>
            <pc:sldMk cId="2817825563" sldId="272"/>
            <ac:spMk id="2" creationId="{AC3F2A31-04BF-4DF2-8788-8E0125485150}"/>
          </ac:spMkLst>
        </pc:spChg>
      </pc:sldChg>
      <pc:sldChg chg="modSp add replId">
        <pc:chgData name="Guest User" userId="S::urn:spo:anon#cf2b0529a4dfec02f803c9f45e0ff740bd5132afff80d4bddb42ff0a87cb094d::" providerId="AD" clId="Web-{0BDB1BB1-C64C-4B67-A22B-AC40F82EBCCC}" dt="2018-05-03T19:18:46.241" v="1891"/>
        <pc:sldMkLst>
          <pc:docMk/>
          <pc:sldMk cId="3756070236" sldId="273"/>
        </pc:sldMkLst>
        <pc:spChg chg="mod">
          <ac:chgData name="Guest User" userId="S::urn:spo:anon#cf2b0529a4dfec02f803c9f45e0ff740bd5132afff80d4bddb42ff0a87cb094d::" providerId="AD" clId="Web-{0BDB1BB1-C64C-4B67-A22B-AC40F82EBCCC}" dt="2018-05-03T19:18:46.241" v="1891"/>
          <ac:spMkLst>
            <pc:docMk/>
            <pc:sldMk cId="3756070236" sldId="273"/>
            <ac:spMk id="2" creationId="{AC3F2A31-04BF-4DF2-8788-8E0125485150}"/>
          </ac:spMkLst>
        </pc:spChg>
      </pc:sldChg>
      <pc:sldChg chg="modSp add replId">
        <pc:chgData name="Guest User" userId="S::urn:spo:anon#cf2b0529a4dfec02f803c9f45e0ff740bd5132afff80d4bddb42ff0a87cb094d::" providerId="AD" clId="Web-{0BDB1BB1-C64C-4B67-A22B-AC40F82EBCCC}" dt="2018-05-03T21:50:01.710" v="2280"/>
        <pc:sldMkLst>
          <pc:docMk/>
          <pc:sldMk cId="1669575290" sldId="274"/>
        </pc:sldMkLst>
        <pc:spChg chg="mod">
          <ac:chgData name="Guest User" userId="S::urn:spo:anon#cf2b0529a4dfec02f803c9f45e0ff740bd5132afff80d4bddb42ff0a87cb094d::" providerId="AD" clId="Web-{0BDB1BB1-C64C-4B67-A22B-AC40F82EBCCC}" dt="2018-05-03T21:50:01.710" v="2280"/>
          <ac:spMkLst>
            <pc:docMk/>
            <pc:sldMk cId="1669575290" sldId="274"/>
            <ac:spMk id="2" creationId="{AC3F2A31-04BF-4DF2-8788-8E0125485150}"/>
          </ac:spMkLst>
        </pc:spChg>
      </pc:sldChg>
      <pc:sldChg chg="modSp add replId">
        <pc:chgData name="Guest User" userId="S::urn:spo:anon#cf2b0529a4dfec02f803c9f45e0ff740bd5132afff80d4bddb42ff0a87cb094d::" providerId="AD" clId="Web-{0BDB1BB1-C64C-4B67-A22B-AC40F82EBCCC}" dt="2018-05-03T21:50:50.758" v="2310"/>
        <pc:sldMkLst>
          <pc:docMk/>
          <pc:sldMk cId="1052623956" sldId="275"/>
        </pc:sldMkLst>
        <pc:spChg chg="mod">
          <ac:chgData name="Guest User" userId="S::urn:spo:anon#cf2b0529a4dfec02f803c9f45e0ff740bd5132afff80d4bddb42ff0a87cb094d::" providerId="AD" clId="Web-{0BDB1BB1-C64C-4B67-A22B-AC40F82EBCCC}" dt="2018-05-03T21:50:50.758" v="2310"/>
          <ac:spMkLst>
            <pc:docMk/>
            <pc:sldMk cId="1052623956" sldId="275"/>
            <ac:spMk id="2" creationId="{AC3F2A31-04BF-4DF2-8788-8E012548515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8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5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3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7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5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3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7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1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in High School Athletics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FIAAA – May 5</a:t>
            </a:r>
            <a:r>
              <a:rPr lang="en-US" sz="3200" b="1" i="1" baseline="300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36889" y="152112"/>
            <a:ext cx="4572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- HS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88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572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- HS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72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in High School Athletics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3F2A31-04BF-4DF2-8788-8E0125485150}"/>
              </a:ext>
            </a:extLst>
          </p:cNvPr>
          <p:cNvSpPr txBox="1"/>
          <p:nvPr/>
        </p:nvSpPr>
        <p:spPr>
          <a:xfrm>
            <a:off x="2801448" y="2097465"/>
            <a:ext cx="9159943" cy="710963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REVISION OF PLAY-OFF PROCEDURES:</a:t>
            </a: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Current football play-off system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 smaller classifications (no districts)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 larger classifications (champion and wild card advance)</a:t>
            </a: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**Thoughts on effectiveness?**</a:t>
            </a: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Possibly looking to expand similar changes to other sports? 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Should we decrease classifications? Why is state attendance down? 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Difficult to find hosts?</a:t>
            </a: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070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572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- HS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72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in High School Athletics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3F2A31-04BF-4DF2-8788-8E0125485150}"/>
              </a:ext>
            </a:extLst>
          </p:cNvPr>
          <p:cNvSpPr txBox="1"/>
          <p:nvPr/>
        </p:nvSpPr>
        <p:spPr>
          <a:xfrm>
            <a:off x="2801448" y="2097465"/>
            <a:ext cx="8809729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SPORT SPECIALIZATION/CLUB BALL:</a:t>
            </a: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Almost every knowledgeable person or organization in youth 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sports believes that participation in multiple sports is the best 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option.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Club Soccer – same season – requirements and mandates of the 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Clubs. 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Athletes who don’t play for school participate in signing day?</a:t>
            </a:r>
            <a:endParaRPr lang="en-US" dirty="0"/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Our own coaches encouraging and working together.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Extra end of season or career rewards for playing multiple   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 sports (Lifetime athletic passes, jacket,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  <a:endParaRPr lang="en-US"/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575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572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- HS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72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in High School Athletics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3F2A31-04BF-4DF2-8788-8E0125485150}"/>
              </a:ext>
            </a:extLst>
          </p:cNvPr>
          <p:cNvSpPr txBox="1"/>
          <p:nvPr/>
        </p:nvSpPr>
        <p:spPr>
          <a:xfrm>
            <a:off x="2801448" y="2097465"/>
            <a:ext cx="8809729" cy="32316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2800" b="1" dirty="0">
              <a:cs typeface="Calibri"/>
            </a:endParaRPr>
          </a:p>
          <a:p>
            <a:pPr algn="ctr"/>
            <a:r>
              <a:rPr lang="en-US" sz="4000" b="1" dirty="0">
                <a:cs typeface="Calibri"/>
              </a:rPr>
              <a:t>THANK YOU AND ENJOY THE CONFERENCE!</a:t>
            </a:r>
            <a:endParaRPr lang="en-US" sz="4000" dirty="0">
              <a:cs typeface="Calibri"/>
            </a:endParaRP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62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31700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Russell </a:t>
            </a:r>
            <a:r>
              <a:rPr lang="en-US" sz="4000" b="1" i="1" dirty="0" err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Wambles</a:t>
            </a: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CMAA</a:t>
            </a:r>
          </a:p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of Athletics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Apopka High School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Apopka, Florida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6889" y="152112"/>
            <a:ext cx="4572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- HS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121" y="4520389"/>
            <a:ext cx="3022497" cy="18535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1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Steve McHale</a:t>
            </a:r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CAA</a:t>
            </a:r>
            <a:endParaRPr lang="en-US" sz="4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of Athletics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Phillips High School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Orlando, Florida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6889" y="152112"/>
            <a:ext cx="4572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- HS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336" y="4536523"/>
            <a:ext cx="3602283" cy="15729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130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572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- HS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72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in High School Athletics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3F2A31-04BF-4DF2-8788-8E0125485150}"/>
              </a:ext>
            </a:extLst>
          </p:cNvPr>
          <p:cNvSpPr txBox="1"/>
          <p:nvPr/>
        </p:nvSpPr>
        <p:spPr>
          <a:xfrm>
            <a:off x="2801448" y="2097465"/>
            <a:ext cx="9485289" cy="4154984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TOPICS TO CONSIDER</a:t>
            </a:r>
          </a:p>
          <a:p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Almost all of the following topics are covered in NIAAA LTI courses.</a:t>
            </a:r>
            <a:endParaRPr lang="en-US" dirty="0"/>
          </a:p>
          <a:p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10 are offered this weekend.</a:t>
            </a: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of these topics are covered at Sessions throughout the next couple of </a:t>
            </a:r>
          </a:p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Days. Dates and times are on your conference agenda.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will focus on 2 or 3.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79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572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- HS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06210" y="1196734"/>
            <a:ext cx="8772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in High School Athletics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2381" y="2143916"/>
            <a:ext cx="851053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TOPICS (in bold are being covered in other sessions)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79476" y="2653519"/>
            <a:ext cx="8384026" cy="489364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Budget Concerns - Fundraising and Corporate Sponsorship</a:t>
            </a:r>
            <a:endParaRPr lang="en-US" b="1">
              <a:solidFill>
                <a:srgbClr val="000000"/>
              </a:solidFill>
              <a:latin typeface="Calibri"/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Management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and Safety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Emergency Action Plans</a:t>
            </a: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, 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Heat Policies,</a:t>
            </a: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     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Concussion Management</a:t>
            </a: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, 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Certified ATC</a:t>
            </a: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)</a:t>
            </a:r>
            <a:endParaRPr lang="en-US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Resolution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Management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a Brand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Integration of Social Media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IX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Evaluating/Hiring/Mentoring Coaches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0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572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- HS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72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in High School Athletics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3F2A31-04BF-4DF2-8788-8E0125485150}"/>
              </a:ext>
            </a:extLst>
          </p:cNvPr>
          <p:cNvSpPr txBox="1"/>
          <p:nvPr/>
        </p:nvSpPr>
        <p:spPr>
          <a:xfrm>
            <a:off x="2801448" y="2097465"/>
            <a:ext cx="6378285" cy="378565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Coaching Education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a Hall of Fame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Sportsmanship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 Specialization/Club Sports/Travel Ball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Hazing</a:t>
            </a: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941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572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- HS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72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in High School Athletics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3F2A31-04BF-4DF2-8788-8E0125485150}"/>
              </a:ext>
            </a:extLst>
          </p:cNvPr>
          <p:cNvSpPr txBox="1"/>
          <p:nvPr/>
        </p:nvSpPr>
        <p:spPr>
          <a:xfrm>
            <a:off x="2801448" y="2097465"/>
            <a:ext cx="8230971" cy="4154984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endParaRPr lang="en-US" sz="24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Athletic Boosters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vs Private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 Policy/Recruiting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Transgender Policies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SALT 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Play-off System (Football, possibly expanded to other sports?)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019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572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- HS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72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in High School Athletics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3F2A31-04BF-4DF2-8788-8E0125485150}"/>
              </a:ext>
            </a:extLst>
          </p:cNvPr>
          <p:cNvSpPr txBox="1"/>
          <p:nvPr/>
        </p:nvSpPr>
        <p:spPr>
          <a:xfrm>
            <a:off x="2801448" y="2097465"/>
            <a:ext cx="7753661" cy="378565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TODAY'S FOCUS:</a:t>
            </a: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 POLICY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REVISION OF PLAY-OFF PROCEDURES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 SPECIALIZATION/CLUB AND TRAVEL BALL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84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4572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- HS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06210" y="1196734"/>
            <a:ext cx="8772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 in High School Athletics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3F2A31-04BF-4DF2-8788-8E0125485150}"/>
              </a:ext>
            </a:extLst>
          </p:cNvPr>
          <p:cNvSpPr txBox="1"/>
          <p:nvPr/>
        </p:nvSpPr>
        <p:spPr>
          <a:xfrm>
            <a:off x="2801448" y="2097465"/>
            <a:ext cx="9470991" cy="674030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FHSAA HEAT POLICY:</a:t>
            </a:r>
            <a:endParaRPr lang="en-US" dirty="0"/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The term "strongly recommended" vs "must" 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Cooling zone areas (ice sponges/towels, cold immersion tubs,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Coaches MUST promote heat injury prevention – unrestricted access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Water.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Strongly recommended use of environment monitoring such as: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Wet Bulb Globe Temperature, Heat Index, or Digital meters or 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Psychrometers.</a:t>
            </a: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825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283</Words>
  <Application>Microsoft Office PowerPoint</Application>
  <PresentationFormat>Widescreen</PresentationFormat>
  <Paragraphs>127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Fisher-Sherrill, Antony M.</dc:creator>
  <cp:lastModifiedBy>Lauren Otero</cp:lastModifiedBy>
  <cp:revision>193</cp:revision>
  <dcterms:created xsi:type="dcterms:W3CDTF">2018-03-18T17:11:46Z</dcterms:created>
  <dcterms:modified xsi:type="dcterms:W3CDTF">2018-05-14T19:23:24Z</dcterms:modified>
</cp:coreProperties>
</file>