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6" r:id="rId4"/>
    <p:sldId id="266" r:id="rId5"/>
    <p:sldId id="267" r:id="rId6"/>
    <p:sldId id="273" r:id="rId7"/>
    <p:sldId id="272" r:id="rId8"/>
    <p:sldId id="271" r:id="rId9"/>
    <p:sldId id="270" r:id="rId10"/>
    <p:sldId id="275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6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26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8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58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3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73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50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3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7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09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4AC3C-3D37-4653-9C97-01B118E593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1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06210" y="1196734"/>
            <a:ext cx="954853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 Box: Learning What You Don’t Know You Don’t Know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FIAAA – May 5</a:t>
            </a:r>
            <a:r>
              <a:rPr lang="en-US" sz="3200" b="1" i="1" baseline="30000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2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36889" y="152112"/>
            <a:ext cx="3964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Toolbox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888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3964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Toolbox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06210" y="1196734"/>
            <a:ext cx="87489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 Box: Learning What You </a:t>
            </a:r>
            <a:b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Know You Don’t Know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EB90207-33A6-4E17-B0B8-1E86D9286774}"/>
              </a:ext>
            </a:extLst>
          </p:cNvPr>
          <p:cNvSpPr/>
          <p:nvPr/>
        </p:nvSpPr>
        <p:spPr>
          <a:xfrm>
            <a:off x="3754581" y="2365418"/>
            <a:ext cx="6096000" cy="38164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sz="3200" b="1" i="1" dirty="0"/>
              <a:t>Don’t forget about YOU</a:t>
            </a:r>
            <a:r>
              <a:rPr lang="en-US" sz="3200" b="1" i="1" dirty="0" smtClean="0"/>
              <a:t>!</a:t>
            </a:r>
          </a:p>
          <a:p>
            <a:pPr algn="ctr"/>
            <a:endParaRPr lang="en-US" sz="3200" b="1" i="1" dirty="0"/>
          </a:p>
          <a:p>
            <a:pPr algn="ctr"/>
            <a:r>
              <a:rPr lang="en-US" sz="3200" b="1" i="1" dirty="0"/>
              <a:t>You need to </a:t>
            </a:r>
            <a:r>
              <a:rPr lang="en-US" sz="3200" b="1" i="1" dirty="0" smtClean="0"/>
              <a:t>delegate,</a:t>
            </a:r>
            <a:endParaRPr lang="en-US" sz="3200" b="1" i="1" dirty="0"/>
          </a:p>
          <a:p>
            <a:pPr algn="ctr"/>
            <a:r>
              <a:rPr lang="en-US" sz="3200" b="1" i="1" dirty="0"/>
              <a:t>You need time </a:t>
            </a:r>
            <a:r>
              <a:rPr lang="en-US" sz="3200" b="1" i="1" dirty="0" smtClean="0"/>
              <a:t>off,</a:t>
            </a:r>
            <a:endParaRPr lang="en-US" sz="3200" b="1" i="1" dirty="0"/>
          </a:p>
          <a:p>
            <a:pPr algn="ctr"/>
            <a:r>
              <a:rPr lang="en-US" sz="3200" b="1" i="1" dirty="0"/>
              <a:t>You need to </a:t>
            </a:r>
            <a:r>
              <a:rPr lang="en-US" sz="3200" b="1" i="1" dirty="0" smtClean="0"/>
              <a:t>recharge,</a:t>
            </a:r>
            <a:endParaRPr lang="en-US" sz="3200" b="1" i="1" dirty="0"/>
          </a:p>
          <a:p>
            <a:pPr algn="ctr"/>
            <a:r>
              <a:rPr lang="en-US" sz="3200" b="1" i="1" dirty="0"/>
              <a:t>Remember; Nobody is </a:t>
            </a:r>
            <a:r>
              <a:rPr lang="en-US" sz="3200" b="1" i="1" dirty="0" smtClean="0"/>
              <a:t>irreplaceable!!!!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3244799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3964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Toolbox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06210" y="1196734"/>
            <a:ext cx="87489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 Box: Learning What You </a:t>
            </a:r>
            <a:b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Know You Don’t Know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https://www.fluentstream.com/wp-content/uploads/2012/07/question-mark.png">
            <a:extLst>
              <a:ext uri="{FF2B5EF4-FFF2-40B4-BE49-F238E27FC236}">
                <a16:creationId xmlns:a16="http://schemas.microsoft.com/office/drawing/2014/main" id="{D7F11F54-4C89-433A-A12B-3571D64717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0280" y="3230880"/>
            <a:ext cx="2950845" cy="295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8995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336889" y="152112"/>
            <a:ext cx="3964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Toolbox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049" y="4195482"/>
            <a:ext cx="3123742" cy="233978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06210" y="1196734"/>
            <a:ext cx="95485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Jerri Kelly, CAA</a:t>
            </a:r>
          </a:p>
          <a:p>
            <a:pPr algn="ctr"/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Director of Athletics</a:t>
            </a:r>
            <a:b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Lake Brantley High School</a:t>
            </a:r>
            <a:b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Altamonte Springs, Florida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410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0573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3964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Toolbox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06210" y="1196734"/>
            <a:ext cx="87489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 Box: Learning What You </a:t>
            </a:r>
            <a:b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Know You Don’t Know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41258" y="3384627"/>
            <a:ext cx="84817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Review </a:t>
            </a:r>
            <a:r>
              <a:rPr lang="en-US" sz="2400" dirty="0" smtClean="0"/>
              <a:t>upcoming athletic schedule on Friday!!!!!!!!!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Officials/Ticket Personnel/ATC/Admin/Security 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Check Appointments and Meeting on Calendar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What is </a:t>
            </a:r>
            <a:r>
              <a:rPr lang="en-US" sz="2400" dirty="0" smtClean="0"/>
              <a:t>due for School/District/State Reporting?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Prioritize your “To Do List</a:t>
            </a:r>
            <a:r>
              <a:rPr lang="en-US" sz="2400" dirty="0" smtClean="0"/>
              <a:t>” – highlight not cross out!!!!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District Entry </a:t>
            </a:r>
            <a:r>
              <a:rPr lang="en-US" sz="2400" dirty="0" smtClean="0"/>
              <a:t>Lists, Crown Awards, AD Meetings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FHSAA </a:t>
            </a:r>
            <a:r>
              <a:rPr lang="en-US" sz="2400" dirty="0" smtClean="0"/>
              <a:t>Deadlines, </a:t>
            </a:r>
            <a:r>
              <a:rPr lang="en-US" sz="2400" dirty="0" err="1" smtClean="0"/>
              <a:t>MaxPreps</a:t>
            </a:r>
            <a:r>
              <a:rPr lang="en-US" sz="2400" dirty="0" smtClean="0"/>
              <a:t> Scores – Monday!!!!!!!!!</a:t>
            </a:r>
            <a:endParaRPr lang="en-US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660AF31-1DBC-4B11-A307-16DC4511F9BE}"/>
              </a:ext>
            </a:extLst>
          </p:cNvPr>
          <p:cNvSpPr/>
          <p:nvPr/>
        </p:nvSpPr>
        <p:spPr>
          <a:xfrm>
            <a:off x="5040411" y="2712535"/>
            <a:ext cx="41441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u="sng" dirty="0"/>
              <a:t>Weekly Calendar</a:t>
            </a:r>
          </a:p>
        </p:txBody>
      </p:sp>
    </p:spTree>
    <p:extLst>
      <p:ext uri="{BB962C8B-B14F-4D97-AF65-F5344CB8AC3E}">
        <p14:creationId xmlns:p14="http://schemas.microsoft.com/office/powerpoint/2010/main" val="362908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5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3964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Toolbox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30901" y="1168684"/>
            <a:ext cx="87489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 Box: Learning What You </a:t>
            </a:r>
            <a:b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Know You Don’t Know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F2C6FB-47A3-41CF-95B2-4A6F14B5E76D}"/>
              </a:ext>
            </a:extLst>
          </p:cNvPr>
          <p:cNvSpPr/>
          <p:nvPr/>
        </p:nvSpPr>
        <p:spPr>
          <a:xfrm>
            <a:off x="2881745" y="2900098"/>
            <a:ext cx="863969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Trusted Athletic Directors/Administrators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FIAAA/FHSAA Mentoring </a:t>
            </a:r>
            <a:r>
              <a:rPr lang="en-US" sz="3200" dirty="0" smtClean="0"/>
              <a:t>Program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FIAAA/NIAAA/FACA </a:t>
            </a:r>
            <a:r>
              <a:rPr lang="en-US" sz="3200" dirty="0" smtClean="0"/>
              <a:t>Conferences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Informal </a:t>
            </a:r>
            <a:r>
              <a:rPr lang="en-US" sz="3200" dirty="0" smtClean="0"/>
              <a:t>Situations - FACA / FHSAA Roundtables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Informal Situations – The Hospitality Room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4810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56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3964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Toolbox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06210" y="1196734"/>
            <a:ext cx="87489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 Box: Learning What You </a:t>
            </a:r>
            <a:b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Know You Don’t Know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AD775DB-B3AD-4E28-A988-3570B74A9C1B}"/>
              </a:ext>
            </a:extLst>
          </p:cNvPr>
          <p:cNvSpPr/>
          <p:nvPr/>
        </p:nvSpPr>
        <p:spPr>
          <a:xfrm>
            <a:off x="2640080" y="2856909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dirty="0"/>
              <a:t>LTI </a:t>
            </a:r>
            <a:r>
              <a:rPr lang="en-US" sz="3200" dirty="0" smtClean="0"/>
              <a:t>Courses</a:t>
            </a:r>
            <a:endParaRPr lang="en-US" sz="3200" dirty="0"/>
          </a:p>
          <a:p>
            <a:pPr algn="ctr"/>
            <a:r>
              <a:rPr lang="en-US" sz="3200" dirty="0"/>
              <a:t>Conferences/Satellite Offerings</a:t>
            </a:r>
          </a:p>
          <a:p>
            <a:pPr algn="ctr"/>
            <a:r>
              <a:rPr lang="en-US" sz="3200" dirty="0"/>
              <a:t>Resource Materials </a:t>
            </a:r>
            <a:r>
              <a:rPr lang="en-US" sz="3200" dirty="0" smtClean="0"/>
              <a:t>Manuals/DVD’s</a:t>
            </a:r>
            <a:endParaRPr lang="en-US" sz="3200" dirty="0"/>
          </a:p>
          <a:p>
            <a:pPr algn="ctr"/>
            <a:r>
              <a:rPr lang="en-US" sz="3200" dirty="0"/>
              <a:t>CAA/CMAA Certifications</a:t>
            </a:r>
          </a:p>
          <a:p>
            <a:pPr algn="ctr"/>
            <a:r>
              <a:rPr lang="en-US" sz="3200" dirty="0"/>
              <a:t>Professional Development Points</a:t>
            </a:r>
          </a:p>
        </p:txBody>
      </p:sp>
      <p:pic>
        <p:nvPicPr>
          <p:cNvPr id="10" name="Picture 4" descr="http://swcec.schoolfusion.us/modules/groups/homepagefiles/cms/2286232/Image/Professional%20Development%20Picture.png">
            <a:extLst>
              <a:ext uri="{FF2B5EF4-FFF2-40B4-BE49-F238E27FC236}">
                <a16:creationId xmlns:a16="http://schemas.microsoft.com/office/drawing/2014/main" id="{E3CB6CF7-CE88-44E7-AF37-E7A9EFE531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2856909"/>
            <a:ext cx="2600586" cy="2753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019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8885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3964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Toolbox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06210" y="1196734"/>
            <a:ext cx="87489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 Box: Learning What You </a:t>
            </a:r>
            <a:b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Know You Don’t Know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9F66E6E-365D-4B17-997E-C6236FE5A544}"/>
              </a:ext>
            </a:extLst>
          </p:cNvPr>
          <p:cNvSpPr/>
          <p:nvPr/>
        </p:nvSpPr>
        <p:spPr>
          <a:xfrm>
            <a:off x="3011818" y="2745060"/>
            <a:ext cx="81680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u="sng" dirty="0" smtClean="0"/>
              <a:t>The Athletic Website</a:t>
            </a:r>
          </a:p>
          <a:p>
            <a:pPr algn="ctr"/>
            <a:endParaRPr lang="en-US" sz="2800" b="1" i="1" u="sng" dirty="0"/>
          </a:p>
          <a:p>
            <a:r>
              <a:rPr lang="en-US" sz="2800" dirty="0"/>
              <a:t>The community’s expectation is that the website is current and relevant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/>
              <a:t>If correctly utilized, your website can become a very effective tool for the athletic answer almost every question by saying “go to the website”.</a:t>
            </a:r>
          </a:p>
        </p:txBody>
      </p:sp>
    </p:spTree>
    <p:extLst>
      <p:ext uri="{BB962C8B-B14F-4D97-AF65-F5344CB8AC3E}">
        <p14:creationId xmlns:p14="http://schemas.microsoft.com/office/powerpoint/2010/main" val="3544215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3964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Toolbox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06210" y="1196734"/>
            <a:ext cx="87489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 Box: Learning What You </a:t>
            </a:r>
            <a:b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Know You Don’t Know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4D76D6-BEFE-454E-9953-2AC08869087D}"/>
              </a:ext>
            </a:extLst>
          </p:cNvPr>
          <p:cNvSpPr/>
          <p:nvPr/>
        </p:nvSpPr>
        <p:spPr>
          <a:xfrm>
            <a:off x="3731500" y="2608907"/>
            <a:ext cx="632885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u="sng" dirty="0"/>
              <a:t>NIAAA Website</a:t>
            </a:r>
          </a:p>
          <a:p>
            <a:pPr algn="ctr">
              <a:buNone/>
            </a:pPr>
            <a:r>
              <a:rPr lang="en-US" sz="2400" dirty="0"/>
              <a:t> Presentations </a:t>
            </a:r>
            <a:r>
              <a:rPr lang="en-US" sz="2400" dirty="0" smtClean="0"/>
              <a:t>- </a:t>
            </a:r>
            <a:r>
              <a:rPr lang="en-US" sz="2400" dirty="0" err="1" smtClean="0"/>
              <a:t>NationaConferences</a:t>
            </a:r>
            <a:endParaRPr lang="en-US" sz="2400" dirty="0"/>
          </a:p>
          <a:p>
            <a:pPr algn="ctr"/>
            <a:r>
              <a:rPr lang="en-US" sz="2400" b="1" i="1" u="sng" dirty="0"/>
              <a:t>FIAAA Website</a:t>
            </a:r>
          </a:p>
          <a:p>
            <a:pPr algn="ctr">
              <a:buNone/>
            </a:pPr>
            <a:r>
              <a:rPr lang="en-US" sz="2400" dirty="0"/>
              <a:t> District </a:t>
            </a:r>
            <a:r>
              <a:rPr lang="en-US" sz="2400" dirty="0" smtClean="0"/>
              <a:t>Director Info/FIAAA </a:t>
            </a:r>
            <a:r>
              <a:rPr lang="en-US" sz="2400" dirty="0"/>
              <a:t>Newsletter</a:t>
            </a:r>
          </a:p>
          <a:p>
            <a:pPr algn="ctr"/>
            <a:r>
              <a:rPr lang="en-US" sz="2400" b="1" i="1" u="sng" dirty="0"/>
              <a:t>NFHS Website</a:t>
            </a:r>
          </a:p>
          <a:p>
            <a:pPr algn="ctr">
              <a:buNone/>
            </a:pPr>
            <a:r>
              <a:rPr lang="en-US" sz="2400" dirty="0"/>
              <a:t> Online </a:t>
            </a:r>
            <a:r>
              <a:rPr lang="en-US" sz="2400" dirty="0" smtClean="0"/>
              <a:t>Courses/Certification</a:t>
            </a:r>
            <a:endParaRPr lang="en-US" sz="2400" dirty="0"/>
          </a:p>
          <a:p>
            <a:pPr algn="ctr"/>
            <a:r>
              <a:rPr lang="en-US" sz="2400" b="1" i="1" u="sng" dirty="0"/>
              <a:t>FACA Website</a:t>
            </a:r>
          </a:p>
          <a:p>
            <a:pPr algn="ctr">
              <a:buNone/>
            </a:pPr>
            <a:r>
              <a:rPr lang="en-US" sz="2400" dirty="0" smtClean="0"/>
              <a:t>Clinic Information/District POY/All-Star Events</a:t>
            </a:r>
          </a:p>
          <a:p>
            <a:pPr algn="ctr">
              <a:buNone/>
            </a:pPr>
            <a:r>
              <a:rPr lang="en-US" sz="2400" b="1" i="1" u="sng" dirty="0" smtClean="0"/>
              <a:t>NCAA Website</a:t>
            </a:r>
          </a:p>
          <a:p>
            <a:pPr algn="ctr">
              <a:buNone/>
            </a:pPr>
            <a:r>
              <a:rPr lang="en-US" sz="2400" dirty="0" smtClean="0"/>
              <a:t>48H/Core Courses/</a:t>
            </a:r>
            <a:r>
              <a:rPr lang="en-US" sz="2400" dirty="0" err="1" smtClean="0"/>
              <a:t>Eligiblity</a:t>
            </a:r>
            <a:r>
              <a:rPr lang="en-US" sz="2400" dirty="0" smtClean="0"/>
              <a:t> Information</a:t>
            </a:r>
          </a:p>
          <a:p>
            <a:pPr algn="ctr">
              <a:buNone/>
            </a:pPr>
            <a:endParaRPr lang="en-US" sz="2000" dirty="0"/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14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3964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Toolbox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06210" y="1196734"/>
            <a:ext cx="87489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 Box: Learning What You </a:t>
            </a:r>
            <a:b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Know You Don’t Know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http://www4.ncsu.edu/~ktaneja/publications.jpg">
            <a:extLst>
              <a:ext uri="{FF2B5EF4-FFF2-40B4-BE49-F238E27FC236}">
                <a16:creationId xmlns:a16="http://schemas.microsoft.com/office/drawing/2014/main" id="{E98A8E34-9AFD-4C33-9716-610E4D9A8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51579" y="2951019"/>
            <a:ext cx="2921374" cy="2550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637F19D-D2BB-4101-97DE-892315A8C358}"/>
              </a:ext>
            </a:extLst>
          </p:cNvPr>
          <p:cNvSpPr txBox="1">
            <a:spLocks/>
          </p:cNvSpPr>
          <p:nvPr/>
        </p:nvSpPr>
        <p:spPr>
          <a:xfrm>
            <a:off x="6154544" y="2856909"/>
            <a:ext cx="5476624" cy="32512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i="1" u="sng" dirty="0" smtClean="0"/>
              <a:t>Free Professional Publications</a:t>
            </a:r>
          </a:p>
          <a:p>
            <a:endParaRPr lang="en-US" sz="3200" dirty="0" smtClean="0"/>
          </a:p>
          <a:p>
            <a:r>
              <a:rPr lang="en-US" sz="3200" dirty="0" smtClean="0"/>
              <a:t>Athletic </a:t>
            </a:r>
            <a:r>
              <a:rPr lang="en-US" sz="3200" dirty="0"/>
              <a:t>Management</a:t>
            </a:r>
          </a:p>
          <a:p>
            <a:r>
              <a:rPr lang="en-US" sz="3200" dirty="0"/>
              <a:t>Athletic Business</a:t>
            </a:r>
          </a:p>
          <a:p>
            <a:r>
              <a:rPr lang="en-US" sz="3200" dirty="0"/>
              <a:t>NIAAA Magazine</a:t>
            </a:r>
          </a:p>
          <a:p>
            <a:r>
              <a:rPr lang="en-US" sz="3200" dirty="0"/>
              <a:t>Coach and Athletic Director</a:t>
            </a:r>
          </a:p>
          <a:p>
            <a:r>
              <a:rPr lang="en-US" sz="3200" dirty="0"/>
              <a:t>NFHS Magazine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29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3964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Toolbox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06210" y="1196734"/>
            <a:ext cx="87489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 Box: Learning What You </a:t>
            </a:r>
            <a:b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Know You Don’t Know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DA15668-6BCA-4577-B6CD-BF6BDF8AAE5C}"/>
              </a:ext>
            </a:extLst>
          </p:cNvPr>
          <p:cNvSpPr/>
          <p:nvPr/>
        </p:nvSpPr>
        <p:spPr>
          <a:xfrm>
            <a:off x="3359943" y="2665715"/>
            <a:ext cx="799524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Student-Athlete Handbooks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Parent </a:t>
            </a:r>
            <a:r>
              <a:rPr lang="en-US" sz="2800" dirty="0" smtClean="0"/>
              <a:t>Communications/Parent </a:t>
            </a:r>
            <a:r>
              <a:rPr lang="en-US" sz="2800" dirty="0"/>
              <a:t>Meetings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Sports Fair “Meet The </a:t>
            </a:r>
            <a:r>
              <a:rPr lang="en-US" sz="2800" dirty="0" smtClean="0"/>
              <a:t>Coaches / </a:t>
            </a:r>
            <a:r>
              <a:rPr lang="en-US" sz="2800" dirty="0" err="1" smtClean="0"/>
              <a:t>Physcial</a:t>
            </a:r>
            <a:r>
              <a:rPr lang="en-US" sz="2800" dirty="0" smtClean="0"/>
              <a:t> Night</a:t>
            </a: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Athletic Code </a:t>
            </a:r>
            <a:r>
              <a:rPr lang="en-US" sz="2800" dirty="0"/>
              <a:t>of </a:t>
            </a:r>
            <a:r>
              <a:rPr lang="en-US" sz="2800" dirty="0" smtClean="0"/>
              <a:t>Conduct for Team</a:t>
            </a: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Sportsmanship Programs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Social Media Guidelines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Banner </a:t>
            </a:r>
            <a:r>
              <a:rPr lang="en-US" sz="2800" dirty="0" smtClean="0"/>
              <a:t>Programs, Sponsorship Packages</a:t>
            </a: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S.A.L.T</a:t>
            </a:r>
            <a:r>
              <a:rPr lang="en-US" sz="2800" dirty="0" smtClean="0"/>
              <a:t>. – Student Athlete Leadership Team*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9551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</TotalTime>
  <Words>361</Words>
  <Application>Microsoft Office PowerPoint</Application>
  <PresentationFormat>Widescreen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Fisher-Sherrill, Antony M.</dc:creator>
  <cp:lastModifiedBy>Lauren Otero</cp:lastModifiedBy>
  <cp:revision>54</cp:revision>
  <dcterms:created xsi:type="dcterms:W3CDTF">2018-03-18T17:11:46Z</dcterms:created>
  <dcterms:modified xsi:type="dcterms:W3CDTF">2018-05-09T17:49:36Z</dcterms:modified>
</cp:coreProperties>
</file>