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6" r:id="rId5"/>
    <p:sldId id="267" r:id="rId6"/>
    <p:sldId id="273" r:id="rId7"/>
    <p:sldId id="272" r:id="rId8"/>
    <p:sldId id="271" r:id="rId9"/>
    <p:sldId id="270" r:id="rId10"/>
    <p:sldId id="275" r:id="rId11"/>
    <p:sldId id="269" r:id="rId12"/>
    <p:sldId id="274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erri_kelly@scps.k12.fl.u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</a:t>
            </a:r>
            <a:r>
              <a:rPr lang="en-US" sz="32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i="1" baseline="30000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en-US" sz="32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EB90207-33A6-4E17-B0B8-1E86D9286774}"/>
              </a:ext>
            </a:extLst>
          </p:cNvPr>
          <p:cNvSpPr/>
          <p:nvPr/>
        </p:nvSpPr>
        <p:spPr>
          <a:xfrm>
            <a:off x="3048000" y="2828836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400" dirty="0"/>
              <a:t>Don’t forget about YOU!</a:t>
            </a:r>
          </a:p>
          <a:p>
            <a:pPr algn="ctr"/>
            <a:r>
              <a:rPr lang="en-US" sz="2400" dirty="0"/>
              <a:t>You need to delegate</a:t>
            </a:r>
          </a:p>
          <a:p>
            <a:pPr algn="ctr"/>
            <a:r>
              <a:rPr lang="en-US" sz="2400" dirty="0"/>
              <a:t>You need time off</a:t>
            </a:r>
          </a:p>
          <a:p>
            <a:pPr algn="ctr"/>
            <a:r>
              <a:rPr lang="en-US" sz="2400" dirty="0"/>
              <a:t>You need to recharge</a:t>
            </a:r>
          </a:p>
          <a:p>
            <a:pPr algn="ctr"/>
            <a:r>
              <a:rPr lang="en-US" sz="2400" dirty="0"/>
              <a:t>Remember; Nobody is irreplaceable</a:t>
            </a:r>
          </a:p>
        </p:txBody>
      </p:sp>
    </p:spTree>
    <p:extLst>
      <p:ext uri="{BB962C8B-B14F-4D97-AF65-F5344CB8AC3E}">
        <p14:creationId xmlns:p14="http://schemas.microsoft.com/office/powerpoint/2010/main" val="32447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www.fluentstream.com/wp-content/uploads/2012/07/question-mark.png">
            <a:extLst>
              <a:ext uri="{FF2B5EF4-FFF2-40B4-BE49-F238E27FC236}">
                <a16:creationId xmlns="" xmlns:a16="http://schemas.microsoft.com/office/drawing/2014/main" id="{D7F11F54-4C89-433A-A12B-3571D6471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280" y="3230880"/>
            <a:ext cx="2950845" cy="295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9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0300" y="1196734"/>
            <a:ext cx="865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49" y="4195482"/>
            <a:ext cx="3123742" cy="23397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Jerri Kelly, CAA</a:t>
            </a:r>
          </a:p>
          <a:p>
            <a:pPr algn="ctr"/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</a:t>
            </a:r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Athletics</a:t>
            </a:r>
          </a:p>
          <a:p>
            <a:pPr algn="ctr"/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 </a:t>
            </a:r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Brantley High </a:t>
            </a:r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</a:p>
          <a:p>
            <a:pPr algn="ctr"/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991 Sand Lake Road</a:t>
            </a:r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Altamonte Springs, </a:t>
            </a:r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Florida 32714</a:t>
            </a:r>
          </a:p>
          <a:p>
            <a:pPr algn="ctr"/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407-746-3564 office</a:t>
            </a:r>
          </a:p>
          <a:p>
            <a:pPr algn="ctr"/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407-461-6447 cell</a:t>
            </a:r>
          </a:p>
          <a:p>
            <a:pPr algn="ctr"/>
            <a:r>
              <a:rPr lang="en-US" sz="2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j</a:t>
            </a:r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erri_kelly@scps.k12.fl.us</a:t>
            </a:r>
            <a:r>
              <a:rPr lang="en-US" sz="2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9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49" y="4195482"/>
            <a:ext cx="3123742" cy="23397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Jerri Kelly, CAA</a:t>
            </a: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 Brantley High School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Altamonte Springs,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73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1258" y="3384627"/>
            <a:ext cx="8481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week’s athletic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Officials/Ticket-takers/ATC/Admin/other personnel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Check timeline/Outlook appointments and reminders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due? School/District/State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Prioritize your “To Do List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FHSAA Deadlines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660AF31-1DBC-4B11-A307-16DC4511F9BE}"/>
              </a:ext>
            </a:extLst>
          </p:cNvPr>
          <p:cNvSpPr/>
          <p:nvPr/>
        </p:nvSpPr>
        <p:spPr>
          <a:xfrm>
            <a:off x="3061982" y="2548221"/>
            <a:ext cx="4144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Weekly Calendar</a:t>
            </a: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5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0F2C6FB-47A3-41CF-95B2-4A6F14B5E76D}"/>
              </a:ext>
            </a:extLst>
          </p:cNvPr>
          <p:cNvSpPr/>
          <p:nvPr/>
        </p:nvSpPr>
        <p:spPr>
          <a:xfrm>
            <a:off x="3048000" y="2551836"/>
            <a:ext cx="70942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Contact colleagues that you trust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FIAAA </a:t>
            </a:r>
            <a:r>
              <a:rPr lang="en-US" sz="3200" dirty="0"/>
              <a:t>Mentoring Program</a:t>
            </a:r>
          </a:p>
          <a:p>
            <a:r>
              <a:rPr lang="en-US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FIAAA/NIAAA/FACA Conferences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Informal situations (hospitality room)</a:t>
            </a:r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6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AD775DB-B3AD-4E28-A988-3570B74A9C1B}"/>
              </a:ext>
            </a:extLst>
          </p:cNvPr>
          <p:cNvSpPr/>
          <p:nvPr/>
        </p:nvSpPr>
        <p:spPr>
          <a:xfrm>
            <a:off x="3048000" y="282883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LTI Courses;</a:t>
            </a:r>
          </a:p>
          <a:p>
            <a:pPr algn="ctr"/>
            <a:r>
              <a:rPr lang="en-US" sz="3200" dirty="0"/>
              <a:t>Conferences/Satellite </a:t>
            </a:r>
            <a:r>
              <a:rPr lang="en-US" sz="3200" dirty="0" smtClean="0"/>
              <a:t>Offerings/</a:t>
            </a:r>
          </a:p>
          <a:p>
            <a:pPr algn="ctr"/>
            <a:r>
              <a:rPr lang="en-US" sz="3200" dirty="0" smtClean="0"/>
              <a:t>On-Line</a:t>
            </a:r>
            <a:endParaRPr lang="en-US" sz="3200" dirty="0"/>
          </a:p>
          <a:p>
            <a:pPr algn="ctr"/>
            <a:r>
              <a:rPr lang="en-US" sz="3200" dirty="0"/>
              <a:t>Resource Materials – Manuals/DVD’s</a:t>
            </a:r>
          </a:p>
          <a:p>
            <a:pPr algn="ctr"/>
            <a:r>
              <a:rPr lang="en-US" sz="3200" dirty="0"/>
              <a:t>CAA/CMAA Certifications</a:t>
            </a:r>
          </a:p>
          <a:p>
            <a:pPr algn="ctr"/>
            <a:r>
              <a:rPr lang="en-US" sz="3200" dirty="0"/>
              <a:t>Professional Development Points</a:t>
            </a:r>
          </a:p>
        </p:txBody>
      </p:sp>
      <p:pic>
        <p:nvPicPr>
          <p:cNvPr id="10" name="Picture 4" descr="http://swcec.schoolfusion.us/modules/groups/homepagefiles/cms/2286232/Image/Professional%20Development%20Picture.png">
            <a:extLst>
              <a:ext uri="{FF2B5EF4-FFF2-40B4-BE49-F238E27FC236}">
                <a16:creationId xmlns="" xmlns:a16="http://schemas.microsoft.com/office/drawing/2014/main" id="{E3CB6CF7-CE88-44E7-AF37-E7A9EFE53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664" y="3657600"/>
            <a:ext cx="2600586" cy="275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73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9F66E6E-365D-4B17-997E-C6236FE5A544}"/>
              </a:ext>
            </a:extLst>
          </p:cNvPr>
          <p:cNvSpPr/>
          <p:nvPr/>
        </p:nvSpPr>
        <p:spPr>
          <a:xfrm>
            <a:off x="3048000" y="3105836"/>
            <a:ext cx="8168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Athletic Website;</a:t>
            </a:r>
          </a:p>
          <a:p>
            <a:r>
              <a:rPr lang="en-US" sz="2800" dirty="0"/>
              <a:t>The community’s expectation is that the website is current and relevant.</a:t>
            </a:r>
          </a:p>
          <a:p>
            <a:r>
              <a:rPr lang="en-US" sz="2800" dirty="0"/>
              <a:t>If correctly utilized, your website can become a very effective tool for the athletic answer almost every question by saying “go to the website”.</a:t>
            </a:r>
          </a:p>
        </p:txBody>
      </p:sp>
    </p:spTree>
    <p:extLst>
      <p:ext uri="{BB962C8B-B14F-4D97-AF65-F5344CB8AC3E}">
        <p14:creationId xmlns:p14="http://schemas.microsoft.com/office/powerpoint/2010/main" val="35442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E4D76D6-BEFE-454E-9953-2AC08869087D}"/>
              </a:ext>
            </a:extLst>
          </p:cNvPr>
          <p:cNvSpPr/>
          <p:nvPr/>
        </p:nvSpPr>
        <p:spPr>
          <a:xfrm>
            <a:off x="3556932" y="2856909"/>
            <a:ext cx="6328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NIAAA Website</a:t>
            </a:r>
          </a:p>
          <a:p>
            <a:pPr algn="ctr">
              <a:buNone/>
            </a:pPr>
            <a:r>
              <a:rPr lang="en-US" sz="2000" dirty="0"/>
              <a:t> Presentations from previous National Conferences</a:t>
            </a:r>
          </a:p>
          <a:p>
            <a:pPr algn="ctr"/>
            <a:r>
              <a:rPr lang="en-US" sz="2000" dirty="0"/>
              <a:t>FIAAA Website</a:t>
            </a:r>
          </a:p>
          <a:p>
            <a:pPr algn="ctr">
              <a:buNone/>
            </a:pPr>
            <a:r>
              <a:rPr lang="en-US" sz="2000" dirty="0"/>
              <a:t> District director info./FIAAA Newsletter</a:t>
            </a:r>
          </a:p>
          <a:p>
            <a:pPr algn="ctr"/>
            <a:r>
              <a:rPr lang="en-US" sz="2000" dirty="0"/>
              <a:t>NFHS Website</a:t>
            </a:r>
          </a:p>
          <a:p>
            <a:pPr algn="ctr">
              <a:buNone/>
            </a:pPr>
            <a:r>
              <a:rPr lang="en-US" sz="2000" dirty="0"/>
              <a:t> Online courses/DVD selections</a:t>
            </a:r>
          </a:p>
          <a:p>
            <a:pPr algn="ctr"/>
            <a:r>
              <a:rPr lang="en-US" sz="2000" dirty="0"/>
              <a:t>FACA Website</a:t>
            </a:r>
          </a:p>
          <a:p>
            <a:pPr algn="ctr">
              <a:buNone/>
            </a:pPr>
            <a:r>
              <a:rPr lang="en-US" sz="2000" dirty="0" smtClean="0"/>
              <a:t>NCAA.org/PlayNAIA.com</a:t>
            </a:r>
            <a:endParaRPr lang="en-US" sz="2000" dirty="0"/>
          </a:p>
          <a:p>
            <a:pPr algn="ctr"/>
            <a:r>
              <a:rPr lang="en-US" sz="2000" dirty="0"/>
              <a:t>Google </a:t>
            </a:r>
            <a:r>
              <a:rPr lang="en-US" sz="2000" dirty="0" smtClean="0"/>
              <a:t>Docs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www4.ncsu.edu/~ktaneja/publications.jpg">
            <a:extLst>
              <a:ext uri="{FF2B5EF4-FFF2-40B4-BE49-F238E27FC236}">
                <a16:creationId xmlns="" xmlns:a16="http://schemas.microsoft.com/office/drawing/2014/main" id="{E98A8E34-9AFD-4C33-9716-610E4D9A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92896" y="4393708"/>
            <a:ext cx="1306715" cy="114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1637F19D-D2BB-4101-97DE-892315A8C358}"/>
              </a:ext>
            </a:extLst>
          </p:cNvPr>
          <p:cNvSpPr txBox="1">
            <a:spLocks/>
          </p:cNvSpPr>
          <p:nvPr/>
        </p:nvSpPr>
        <p:spPr>
          <a:xfrm>
            <a:off x="6154544" y="2856909"/>
            <a:ext cx="5476624" cy="3251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Athletic Management</a:t>
            </a:r>
          </a:p>
          <a:p>
            <a:r>
              <a:rPr lang="en-US" sz="3200" dirty="0"/>
              <a:t>Athletic Business</a:t>
            </a:r>
          </a:p>
          <a:p>
            <a:r>
              <a:rPr lang="en-US" sz="3200" dirty="0"/>
              <a:t>NIAAA Magazine</a:t>
            </a:r>
          </a:p>
          <a:p>
            <a:r>
              <a:rPr lang="en-US" sz="3200" dirty="0"/>
              <a:t>Coach and Athletic Director</a:t>
            </a:r>
          </a:p>
          <a:p>
            <a:r>
              <a:rPr lang="en-US" sz="3200" dirty="0" smtClean="0"/>
              <a:t>NST </a:t>
            </a:r>
            <a:r>
              <a:rPr lang="en-US" sz="3200" dirty="0"/>
              <a:t>Magazine</a:t>
            </a:r>
          </a:p>
          <a:p>
            <a:r>
              <a:rPr lang="en-US" sz="3200" dirty="0" smtClean="0"/>
              <a:t>FIAAA Newsletter</a:t>
            </a:r>
            <a:endParaRPr lang="en-US" sz="3200" dirty="0"/>
          </a:p>
          <a:p>
            <a:r>
              <a:rPr lang="en-US" sz="3200" dirty="0"/>
              <a:t>All of the above are free professional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396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Toolbox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48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ADs Tool Box: Learning What You 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Know You Don’t Know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DA15668-6BCA-4577-B6CD-BF6BDF8AAE5C}"/>
              </a:ext>
            </a:extLst>
          </p:cNvPr>
          <p:cNvSpPr/>
          <p:nvPr/>
        </p:nvSpPr>
        <p:spPr>
          <a:xfrm>
            <a:off x="3833768" y="2856908"/>
            <a:ext cx="53102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Coaches Handbooks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Student-Athlete </a:t>
            </a:r>
            <a:r>
              <a:rPr lang="en-US" sz="2400" dirty="0" smtClean="0"/>
              <a:t>Handbook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Parent Meetings- Communication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Sports Fair “Meet The Coaches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Social </a:t>
            </a:r>
            <a:r>
              <a:rPr lang="en-US" sz="2400" dirty="0"/>
              <a:t>Media </a:t>
            </a:r>
            <a:r>
              <a:rPr lang="en-US" sz="2400" dirty="0" smtClean="0"/>
              <a:t>Guidelines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S.A.L.T</a:t>
            </a:r>
            <a:r>
              <a:rPr lang="en-US" sz="2400" dirty="0" smtClean="0"/>
              <a:t>.-Student Athletic Leadership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Sportsmanship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95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337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Jerri Kelly</cp:lastModifiedBy>
  <cp:revision>55</cp:revision>
  <dcterms:created xsi:type="dcterms:W3CDTF">2018-03-18T17:11:46Z</dcterms:created>
  <dcterms:modified xsi:type="dcterms:W3CDTF">2019-05-01T20:59:28Z</dcterms:modified>
</cp:coreProperties>
</file>